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1"/>
  </p:notesMasterIdLst>
  <p:sldIdLst>
    <p:sldId id="300" r:id="rId2"/>
    <p:sldId id="299" r:id="rId3"/>
    <p:sldId id="301" r:id="rId4"/>
    <p:sldId id="302" r:id="rId5"/>
    <p:sldId id="305" r:id="rId6"/>
    <p:sldId id="306" r:id="rId7"/>
    <p:sldId id="303" r:id="rId8"/>
    <p:sldId id="304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00"/>
    <a:srgbClr val="FFFFFF"/>
    <a:srgbClr val="2E5612"/>
    <a:srgbClr val="EAF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3455" autoAdjust="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6" b="1" i="0" u="none" strike="noStrike" baseline="0">
                <a:solidFill>
                  <a:srgbClr val="FF66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Структура видатків, що у 2018 році здійснювалися за рахунок субвенцій з держбюджету</a:t>
            </a:r>
          </a:p>
        </c:rich>
      </c:tx>
      <c:layout>
        <c:manualLayout>
          <c:xMode val="edge"/>
          <c:yMode val="edge"/>
          <c:x val="6.3775035252130727E-2"/>
          <c:y val="3.18173819821818E-2"/>
        </c:manualLayout>
      </c:layout>
      <c:overlay val="0"/>
      <c:spPr>
        <a:noFill/>
        <a:ln w="27896">
          <a:noFill/>
        </a:ln>
      </c:spPr>
    </c:title>
    <c:autoTitleDeleted val="0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54228182414698"/>
          <c:y val="0.42217441550994123"/>
          <c:w val="0.46240616797900264"/>
          <c:h val="0.34101949159607237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Lbls>
            <c:dLbl>
              <c:idx val="0"/>
              <c:layout>
                <c:manualLayout>
                  <c:x val="5.2191142759697662E-2"/>
                  <c:y val="3.3607098454798416E-2"/>
                </c:manualLayout>
              </c:layout>
              <c:spPr>
                <a:noFill/>
                <a:ln w="27896">
                  <a:noFill/>
                </a:ln>
              </c:spPr>
              <c:txPr>
                <a:bodyPr lIns="38100" tIns="19050" rIns="38100" bIns="19050">
                  <a:spAutoFit/>
                </a:bodyPr>
                <a:lstStyle/>
                <a:p>
                  <a:pPr>
                    <a:defRPr sz="1538" b="1" i="0" baseline="0">
                      <a:solidFill>
                        <a:srgbClr val="000099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4654198882457959E-2"/>
                  <c:y val="5.4682967260671397E-3"/>
                </c:manualLayout>
              </c:layout>
              <c:spPr>
                <a:noFill/>
                <a:ln w="27896">
                  <a:noFill/>
                </a:ln>
              </c:spPr>
              <c:txPr>
                <a:bodyPr lIns="38100" tIns="19050" rIns="38100" bIns="19050">
                  <a:spAutoFit/>
                </a:bodyPr>
                <a:lstStyle/>
                <a:p>
                  <a:pPr>
                    <a:defRPr sz="1538" b="1" i="0" baseline="0">
                      <a:solidFill>
                        <a:srgbClr val="000099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8551602386591497E-3"/>
                  <c:y val="7.6818868036232169E-2"/>
                </c:manualLayout>
              </c:layout>
              <c:spPr>
                <a:noFill/>
                <a:ln w="27896">
                  <a:noFill/>
                </a:ln>
              </c:spPr>
              <c:txPr>
                <a:bodyPr lIns="38100" tIns="19050" rIns="38100" bIns="19050">
                  <a:spAutoFit/>
                </a:bodyPr>
                <a:lstStyle/>
                <a:p>
                  <a:pPr>
                    <a:defRPr sz="1538" b="1" i="0" baseline="0">
                      <a:solidFill>
                        <a:srgbClr val="000099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1885313378529719"/>
                  <c:y val="9.8116452548694527E-2"/>
                </c:manualLayout>
              </c:layout>
              <c:spPr>
                <a:noFill/>
                <a:ln w="27896">
                  <a:noFill/>
                </a:ln>
              </c:spPr>
              <c:txPr>
                <a:bodyPr lIns="38100" tIns="19050" rIns="38100" bIns="19050">
                  <a:spAutoFit/>
                </a:bodyPr>
                <a:lstStyle/>
                <a:p>
                  <a:pPr>
                    <a:defRPr sz="1538" b="1" i="0" baseline="0">
                      <a:solidFill>
                        <a:srgbClr val="000099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21861010240106"/>
                  <c:y val="0.16090601672870292"/>
                </c:manualLayout>
              </c:layout>
              <c:spPr>
                <a:noFill/>
                <a:ln w="27896">
                  <a:noFill/>
                </a:ln>
              </c:spPr>
              <c:txPr>
                <a:bodyPr lIns="38100" tIns="19050" rIns="38100" bIns="19050">
                  <a:spAutoFit/>
                </a:bodyPr>
                <a:lstStyle/>
                <a:p>
                  <a:pPr>
                    <a:defRPr sz="1538" b="1" i="0" baseline="0">
                      <a:solidFill>
                        <a:srgbClr val="000099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2965278245457507E-2"/>
                  <c:y val="5.8644100408501557E-2"/>
                </c:manualLayout>
              </c:layout>
              <c:spPr>
                <a:noFill/>
                <a:ln w="27896">
                  <a:noFill/>
                </a:ln>
              </c:spPr>
              <c:txPr>
                <a:bodyPr lIns="38100" tIns="19050" rIns="38100" bIns="19050">
                  <a:spAutoFit/>
                </a:bodyPr>
                <a:lstStyle/>
                <a:p>
                  <a:pPr>
                    <a:defRPr sz="1538" b="1" i="0" baseline="0">
                      <a:solidFill>
                        <a:srgbClr val="000099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265876708090073E-2"/>
                  <c:y val="-0.12742806820200106"/>
                </c:manualLayout>
              </c:layout>
              <c:spPr>
                <a:noFill/>
                <a:ln w="27896">
                  <a:noFill/>
                </a:ln>
              </c:spPr>
              <c:txPr>
                <a:bodyPr lIns="38100" tIns="19050" rIns="38100" bIns="19050">
                  <a:spAutoFit/>
                </a:bodyPr>
                <a:lstStyle/>
                <a:p>
                  <a:pPr>
                    <a:defRPr sz="1538" b="1" i="0" baseline="0">
                      <a:solidFill>
                        <a:srgbClr val="000099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1.2442921452643151E-2"/>
                  <c:y val="-0.12607068853235451"/>
                </c:manualLayout>
              </c:layout>
              <c:spPr>
                <a:noFill/>
                <a:ln w="27896">
                  <a:noFill/>
                </a:ln>
              </c:spPr>
              <c:txPr>
                <a:bodyPr lIns="38100" tIns="19050" rIns="38100" bIns="19050">
                  <a:spAutoFit/>
                </a:bodyPr>
                <a:lstStyle/>
                <a:p>
                  <a:pPr>
                    <a:defRPr sz="1538" b="1" i="0" baseline="0">
                      <a:solidFill>
                        <a:srgbClr val="000099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9686141558044035E-2"/>
                  <c:y val="-0.123526286187910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0.22845828796782194"/>
                  <c:y val="-0.15266169853768288"/>
                </c:manualLayout>
              </c:layout>
              <c:numFmt formatCode="0.00%" sourceLinked="0"/>
              <c:spPr>
                <a:noFill/>
                <a:ln w="27896">
                  <a:noFill/>
                </a:ln>
              </c:spPr>
              <c:txPr>
                <a:bodyPr lIns="38100" tIns="19050" rIns="38100" bIns="19050">
                  <a:noAutofit/>
                </a:bodyPr>
                <a:lstStyle/>
                <a:p>
                  <a:pPr>
                    <a:defRPr sz="1538" b="1" i="0" baseline="0">
                      <a:solidFill>
                        <a:srgbClr val="000099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0"/>
              <c:layout>
                <c:manualLayout>
                  <c:x val="0.23496628085829468"/>
                  <c:y val="-2.29623764134746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0.00%" sourceLinked="0"/>
            <c:spPr>
              <a:noFill/>
              <a:ln w="27896">
                <a:noFill/>
              </a:ln>
            </c:spPr>
            <c:txPr>
              <a:bodyPr lIns="38100" tIns="19050" rIns="38100" bIns="19050">
                <a:spAutoFit/>
              </a:bodyPr>
              <a:lstStyle/>
              <a:p>
                <a:pPr>
                  <a:defRPr sz="1538" b="1" i="0" baseline="0">
                    <a:solidFill>
                      <a:srgbClr val="000099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Лист1!$B$6:$B$16</c:f>
              <c:strCache>
                <c:ptCount val="11"/>
                <c:pt idx="0">
                  <c:v>Допомога сім'ям з дітьми</c:v>
                </c:pt>
                <c:pt idx="1">
                  <c:v>Енергосубвенція</c:v>
                </c:pt>
                <c:pt idx="2">
                  <c:v>Субвенція особам з особливими освітніми потребами</c:v>
                </c:pt>
                <c:pt idx="3">
                  <c:v>Субвенція "Нова Українська школа"</c:v>
                </c:pt>
                <c:pt idx="4">
                  <c:v>Освітня субвенція</c:v>
                </c:pt>
                <c:pt idx="5">
                  <c:v>Субвенція для лікування окремих захворювань</c:v>
                </c:pt>
                <c:pt idx="6">
                  <c:v>Субвенція для лікування хворих на цукровий діабет</c:v>
                </c:pt>
                <c:pt idx="7">
                  <c:v>Медична субвенція</c:v>
                </c:pt>
                <c:pt idx="8">
                  <c:v>Інші медичні субвенції</c:v>
                </c:pt>
                <c:pt idx="9">
                  <c:v>"Гроші ходять за дитиною"</c:v>
                </c:pt>
                <c:pt idx="10">
                  <c:v>Субвенція на паливо</c:v>
                </c:pt>
              </c:strCache>
            </c:strRef>
          </c:cat>
          <c:val>
            <c:numRef>
              <c:f>Лист1!$C$6:$C$16</c:f>
              <c:numCache>
                <c:formatCode>#,##0.0_ ;\-#,##0.0\ </c:formatCode>
                <c:ptCount val="11"/>
                <c:pt idx="0">
                  <c:v>70362.7</c:v>
                </c:pt>
                <c:pt idx="1">
                  <c:v>34504.9</c:v>
                </c:pt>
                <c:pt idx="2">
                  <c:v>1276.5999999999999</c:v>
                </c:pt>
                <c:pt idx="3">
                  <c:v>1477.6</c:v>
                </c:pt>
                <c:pt idx="4">
                  <c:v>72768.7</c:v>
                </c:pt>
                <c:pt idx="5">
                  <c:v>1923.3</c:v>
                </c:pt>
                <c:pt idx="6">
                  <c:v>1823.3</c:v>
                </c:pt>
                <c:pt idx="7">
                  <c:v>55587.3</c:v>
                </c:pt>
                <c:pt idx="8">
                  <c:v>1644.4</c:v>
                </c:pt>
                <c:pt idx="9">
                  <c:v>2185</c:v>
                </c:pt>
                <c:pt idx="10">
                  <c:v>1000.2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1"/>
          <c:showBubbleSize val="0"/>
          <c:separator>
</c:separator>
          <c:showLeaderLines val="1"/>
        </c:dLbls>
      </c:pie3DChart>
      <c:spPr>
        <a:noFill/>
        <a:ln w="2789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77FE7-8E1D-483C-B51A-86BB2E31D4EE}" type="doc">
      <dgm:prSet loTypeId="urn:microsoft.com/office/officeart/2005/8/layout/process4" loCatId="list" qsTypeId="urn:microsoft.com/office/officeart/2005/8/quickstyle/simple1#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5A4D0E1-E830-4319-8306-96A387936CA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2">
                  <a:lumMod val="50000"/>
                </a:schemeClr>
              </a:solidFill>
            </a:rPr>
            <a:t>2017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2633470F-9B27-4B34-A5AA-7629347C8AA3}" type="par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70309BB6-82D3-451E-9E86-1987D122135D}" type="sib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0F4CDCEE-7F12-47CF-A8F3-D4EDEEF54A67}">
      <dgm:prSet phldrT="[Текст]" custT="1"/>
      <dgm:spPr/>
      <dgm:t>
        <a:bodyPr/>
        <a:lstStyle/>
        <a:p>
          <a:r>
            <a:rPr lang="ru-RU" sz="1800" b="1" i="0" u="none" dirty="0" smtClean="0">
              <a:solidFill>
                <a:schemeClr val="accent2">
                  <a:lumMod val="50000"/>
                </a:schemeClr>
              </a:solidFill>
            </a:rPr>
            <a:t>6325,349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2D3B9918-E665-47A7-8547-ACAB49A56A0D}" type="par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7D6D67CE-9CF1-4A56-8BF4-C7D07D70CF13}" type="sib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D8D30283-706C-4750-A391-55400ECCCC7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2">
                  <a:lumMod val="50000"/>
                </a:schemeClr>
              </a:solidFill>
            </a:rPr>
            <a:t>2018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FBFB30A2-D1E8-4C2E-B332-E464BAB43F34}" type="par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01D96876-B002-4AC8-8751-E274E51168B6}" type="sib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6420AE17-68B5-4CAD-BF0E-3B332A19F88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2">
                  <a:lumMod val="50000"/>
                </a:schemeClr>
              </a:solidFill>
            </a:rPr>
            <a:t>2847,731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9E16A4EF-58F5-4597-8072-F06F365C6FCE}" type="par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09151D87-28B2-4E5D-804C-AE726F601E64}" type="sib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531F9044-5931-4841-88B7-2CB75B0FEFD3}" type="pres">
      <dgm:prSet presAssocID="{B6777FE7-8E1D-483C-B51A-86BB2E31D4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735D7-F3F0-4EFC-8174-D1BC8D901719}" type="pres">
      <dgm:prSet presAssocID="{D8D30283-706C-4750-A391-55400ECCCC78}" presName="boxAndChildren" presStyleCnt="0"/>
      <dgm:spPr/>
    </dgm:pt>
    <dgm:pt modelId="{94F02EF1-7B12-41DC-B50C-B84877321DBD}" type="pres">
      <dgm:prSet presAssocID="{D8D30283-706C-4750-A391-55400ECCCC78}" presName="parentTextBox" presStyleLbl="node1" presStyleIdx="0" presStyleCnt="2"/>
      <dgm:spPr/>
      <dgm:t>
        <a:bodyPr/>
        <a:lstStyle/>
        <a:p>
          <a:endParaRPr lang="ru-RU"/>
        </a:p>
      </dgm:t>
    </dgm:pt>
    <dgm:pt modelId="{3871CB3C-A82D-4A5E-86C4-8B84E5148E95}" type="pres">
      <dgm:prSet presAssocID="{D8D30283-706C-4750-A391-55400ECCCC78}" presName="entireBox" presStyleLbl="node1" presStyleIdx="0" presStyleCnt="2"/>
      <dgm:spPr/>
      <dgm:t>
        <a:bodyPr/>
        <a:lstStyle/>
        <a:p>
          <a:endParaRPr lang="ru-RU"/>
        </a:p>
      </dgm:t>
    </dgm:pt>
    <dgm:pt modelId="{3849E77F-3F95-4913-B977-1FB069A4A4E9}" type="pres">
      <dgm:prSet presAssocID="{D8D30283-706C-4750-A391-55400ECCCC78}" presName="descendantBox" presStyleCnt="0"/>
      <dgm:spPr/>
    </dgm:pt>
    <dgm:pt modelId="{E71E2CDE-3DD6-4157-908D-0DA7191C5633}" type="pres">
      <dgm:prSet presAssocID="{6420AE17-68B5-4CAD-BF0E-3B332A19F881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0F027-8C03-436C-8B35-2898DD59C6A6}" type="pres">
      <dgm:prSet presAssocID="{70309BB6-82D3-451E-9E86-1987D122135D}" presName="sp" presStyleCnt="0"/>
      <dgm:spPr/>
    </dgm:pt>
    <dgm:pt modelId="{9C108584-A007-4814-8E4E-973B6B591E68}" type="pres">
      <dgm:prSet presAssocID="{C5A4D0E1-E830-4319-8306-96A387936CA1}" presName="arrowAndChildren" presStyleCnt="0"/>
      <dgm:spPr/>
    </dgm:pt>
    <dgm:pt modelId="{65856FD3-47D0-4B9F-9EA2-88178B7A6CA7}" type="pres">
      <dgm:prSet presAssocID="{C5A4D0E1-E830-4319-8306-96A387936CA1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73E85ED3-378A-4D6E-BBDF-DC7786286E15}" type="pres">
      <dgm:prSet presAssocID="{C5A4D0E1-E830-4319-8306-96A387936CA1}" presName="arrow" presStyleLbl="node1" presStyleIdx="1" presStyleCnt="2"/>
      <dgm:spPr/>
      <dgm:t>
        <a:bodyPr/>
        <a:lstStyle/>
        <a:p>
          <a:endParaRPr lang="ru-RU"/>
        </a:p>
      </dgm:t>
    </dgm:pt>
    <dgm:pt modelId="{B691A250-DC04-44B8-A829-DC451647D97D}" type="pres">
      <dgm:prSet presAssocID="{C5A4D0E1-E830-4319-8306-96A387936CA1}" presName="descendantArrow" presStyleCnt="0"/>
      <dgm:spPr/>
    </dgm:pt>
    <dgm:pt modelId="{03C76D46-C047-4522-8F2B-37A652BCD72E}" type="pres">
      <dgm:prSet presAssocID="{0F4CDCEE-7F12-47CF-A8F3-D4EDEEF54A67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8AAF8F-ACCC-4690-AE08-50E04C66CB2B}" type="presOf" srcId="{C5A4D0E1-E830-4319-8306-96A387936CA1}" destId="{65856FD3-47D0-4B9F-9EA2-88178B7A6CA7}" srcOrd="0" destOrd="0" presId="urn:microsoft.com/office/officeart/2005/8/layout/process4"/>
    <dgm:cxn modelId="{72126714-A096-493B-A2F0-03DCA184F3BF}" type="presOf" srcId="{C5A4D0E1-E830-4319-8306-96A387936CA1}" destId="{73E85ED3-378A-4D6E-BBDF-DC7786286E15}" srcOrd="1" destOrd="0" presId="urn:microsoft.com/office/officeart/2005/8/layout/process4"/>
    <dgm:cxn modelId="{A1A3BDB1-0E2C-4FE6-9A2C-48DA3F94D57B}" type="presOf" srcId="{D8D30283-706C-4750-A391-55400ECCCC78}" destId="{3871CB3C-A82D-4A5E-86C4-8B84E5148E95}" srcOrd="1" destOrd="0" presId="urn:microsoft.com/office/officeart/2005/8/layout/process4"/>
    <dgm:cxn modelId="{376F5AC8-6741-4018-AC1D-6C4ED06FCF29}" srcId="{D8D30283-706C-4750-A391-55400ECCCC78}" destId="{6420AE17-68B5-4CAD-BF0E-3B332A19F881}" srcOrd="0" destOrd="0" parTransId="{9E16A4EF-58F5-4597-8072-F06F365C6FCE}" sibTransId="{09151D87-28B2-4E5D-804C-AE726F601E64}"/>
    <dgm:cxn modelId="{049BB818-6F1C-4B90-AEE6-70716FF499B8}" srcId="{C5A4D0E1-E830-4319-8306-96A387936CA1}" destId="{0F4CDCEE-7F12-47CF-A8F3-D4EDEEF54A67}" srcOrd="0" destOrd="0" parTransId="{2D3B9918-E665-47A7-8547-ACAB49A56A0D}" sibTransId="{7D6D67CE-9CF1-4A56-8BF4-C7D07D70CF13}"/>
    <dgm:cxn modelId="{D456313D-6938-4A48-81C4-A10895062A88}" type="presOf" srcId="{6420AE17-68B5-4CAD-BF0E-3B332A19F881}" destId="{E71E2CDE-3DD6-4157-908D-0DA7191C5633}" srcOrd="0" destOrd="0" presId="urn:microsoft.com/office/officeart/2005/8/layout/process4"/>
    <dgm:cxn modelId="{9609A973-A0A0-4E44-981A-AD856E0D6C01}" srcId="{B6777FE7-8E1D-483C-B51A-86BB2E31D4EE}" destId="{D8D30283-706C-4750-A391-55400ECCCC78}" srcOrd="1" destOrd="0" parTransId="{FBFB30A2-D1E8-4C2E-B332-E464BAB43F34}" sibTransId="{01D96876-B002-4AC8-8751-E274E51168B6}"/>
    <dgm:cxn modelId="{21500C00-EE35-4F54-A7A4-E1ADC50CEDEA}" srcId="{B6777FE7-8E1D-483C-B51A-86BB2E31D4EE}" destId="{C5A4D0E1-E830-4319-8306-96A387936CA1}" srcOrd="0" destOrd="0" parTransId="{2633470F-9B27-4B34-A5AA-7629347C8AA3}" sibTransId="{70309BB6-82D3-451E-9E86-1987D122135D}"/>
    <dgm:cxn modelId="{89FB7616-6198-4739-B53C-5C5B9C2F3672}" type="presOf" srcId="{B6777FE7-8E1D-483C-B51A-86BB2E31D4EE}" destId="{531F9044-5931-4841-88B7-2CB75B0FEFD3}" srcOrd="0" destOrd="0" presId="urn:microsoft.com/office/officeart/2005/8/layout/process4"/>
    <dgm:cxn modelId="{1BDA72A9-8D0C-45A1-8D35-49CAFB48E723}" type="presOf" srcId="{0F4CDCEE-7F12-47CF-A8F3-D4EDEEF54A67}" destId="{03C76D46-C047-4522-8F2B-37A652BCD72E}" srcOrd="0" destOrd="0" presId="urn:microsoft.com/office/officeart/2005/8/layout/process4"/>
    <dgm:cxn modelId="{96C7912D-4EF7-4D6E-B3B2-689F08732C8A}" type="presOf" srcId="{D8D30283-706C-4750-A391-55400ECCCC78}" destId="{94F02EF1-7B12-41DC-B50C-B84877321DBD}" srcOrd="0" destOrd="0" presId="urn:microsoft.com/office/officeart/2005/8/layout/process4"/>
    <dgm:cxn modelId="{4631BC32-8140-48EB-8218-CD45D0D2EF26}" type="presParOf" srcId="{531F9044-5931-4841-88B7-2CB75B0FEFD3}" destId="{5A5735D7-F3F0-4EFC-8174-D1BC8D901719}" srcOrd="0" destOrd="0" presId="urn:microsoft.com/office/officeart/2005/8/layout/process4"/>
    <dgm:cxn modelId="{3E7496A9-2696-4678-8D7B-BFCB9B06E67D}" type="presParOf" srcId="{5A5735D7-F3F0-4EFC-8174-D1BC8D901719}" destId="{94F02EF1-7B12-41DC-B50C-B84877321DBD}" srcOrd="0" destOrd="0" presId="urn:microsoft.com/office/officeart/2005/8/layout/process4"/>
    <dgm:cxn modelId="{B0D940B7-6DB5-41C0-BA4B-C1BE0D19D45E}" type="presParOf" srcId="{5A5735D7-F3F0-4EFC-8174-D1BC8D901719}" destId="{3871CB3C-A82D-4A5E-86C4-8B84E5148E95}" srcOrd="1" destOrd="0" presId="urn:microsoft.com/office/officeart/2005/8/layout/process4"/>
    <dgm:cxn modelId="{64C9E6AC-BEE9-438F-B0F3-9781BBB2300E}" type="presParOf" srcId="{5A5735D7-F3F0-4EFC-8174-D1BC8D901719}" destId="{3849E77F-3F95-4913-B977-1FB069A4A4E9}" srcOrd="2" destOrd="0" presId="urn:microsoft.com/office/officeart/2005/8/layout/process4"/>
    <dgm:cxn modelId="{B8A5D27E-A06F-4EAC-927A-F57002739A2A}" type="presParOf" srcId="{3849E77F-3F95-4913-B977-1FB069A4A4E9}" destId="{E71E2CDE-3DD6-4157-908D-0DA7191C5633}" srcOrd="0" destOrd="0" presId="urn:microsoft.com/office/officeart/2005/8/layout/process4"/>
    <dgm:cxn modelId="{1C009232-8C8F-4C3D-BE3C-E6DEC4B6A253}" type="presParOf" srcId="{531F9044-5931-4841-88B7-2CB75B0FEFD3}" destId="{7BF0F027-8C03-436C-8B35-2898DD59C6A6}" srcOrd="1" destOrd="0" presId="urn:microsoft.com/office/officeart/2005/8/layout/process4"/>
    <dgm:cxn modelId="{1E3F56DC-B2D3-490F-81F1-B62F3D18EF7D}" type="presParOf" srcId="{531F9044-5931-4841-88B7-2CB75B0FEFD3}" destId="{9C108584-A007-4814-8E4E-973B6B591E68}" srcOrd="2" destOrd="0" presId="urn:microsoft.com/office/officeart/2005/8/layout/process4"/>
    <dgm:cxn modelId="{EEF04E36-BB88-4669-99A1-FAAB38FBB020}" type="presParOf" srcId="{9C108584-A007-4814-8E4E-973B6B591E68}" destId="{65856FD3-47D0-4B9F-9EA2-88178B7A6CA7}" srcOrd="0" destOrd="0" presId="urn:microsoft.com/office/officeart/2005/8/layout/process4"/>
    <dgm:cxn modelId="{85E931B2-7EC8-4AEF-8E11-A0BC7E1E87DA}" type="presParOf" srcId="{9C108584-A007-4814-8E4E-973B6B591E68}" destId="{73E85ED3-378A-4D6E-BBDF-DC7786286E15}" srcOrd="1" destOrd="0" presId="urn:microsoft.com/office/officeart/2005/8/layout/process4"/>
    <dgm:cxn modelId="{B6866E51-BEE2-404A-A067-0DD7DC7A5C72}" type="presParOf" srcId="{9C108584-A007-4814-8E4E-973B6B591E68}" destId="{B691A250-DC04-44B8-A829-DC451647D97D}" srcOrd="2" destOrd="0" presId="urn:microsoft.com/office/officeart/2005/8/layout/process4"/>
    <dgm:cxn modelId="{FCAAB49F-E99A-45CD-A030-CB47CC531477}" type="presParOf" srcId="{B691A250-DC04-44B8-A829-DC451647D97D}" destId="{03C76D46-C047-4522-8F2B-37A652BCD72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777FE7-8E1D-483C-B51A-86BB2E31D4EE}" type="doc">
      <dgm:prSet loTypeId="urn:microsoft.com/office/officeart/2005/8/layout/process4" loCatId="list" qsTypeId="urn:microsoft.com/office/officeart/2005/8/quickstyle/simple1#6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1F5F4BA-47AE-4D91-80FE-5C0752105586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2017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E0AC151-9410-4F5C-8EC2-2AA03E056AF5}" type="parTrans" cxnId="{AFEE41EB-8ABF-4ED9-9237-C9F5C06DE1EF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C9C04C71-777E-4A9B-9219-1CD07B3838EF}" type="sibTrans" cxnId="{AFEE41EB-8ABF-4ED9-9237-C9F5C06DE1EF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DE9267AA-FC9E-4FD9-A3D9-41D45834F04C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302,292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B9FCB26-C91D-48FB-98DF-D68F3CE3F5A6}" type="parTrans" cxnId="{AD28D85A-B840-4F4C-834D-E465E97E0983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22E5254D-DAD7-4B53-A54F-923A67372BA8}" type="sibTrans" cxnId="{AD28D85A-B840-4F4C-834D-E465E97E0983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C5A4D0E1-E830-4319-8306-96A387936CA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2018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2633470F-9B27-4B34-A5AA-7629347C8AA3}" type="par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70309BB6-82D3-451E-9E86-1987D122135D}" type="sib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F4CDCEE-7F12-47CF-A8F3-D4EDEEF54A67}">
      <dgm:prSet phldrT="[Текст]" custT="1"/>
      <dgm:spPr/>
      <dgm:t>
        <a:bodyPr/>
        <a:lstStyle/>
        <a:p>
          <a:r>
            <a:rPr lang="ru-RU" sz="1800" b="1" i="0" u="none" dirty="0" smtClean="0">
              <a:solidFill>
                <a:schemeClr val="accent1">
                  <a:lumMod val="50000"/>
                </a:schemeClr>
              </a:solidFill>
            </a:rPr>
            <a:t>468,844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2D3B9918-E665-47A7-8547-ACAB49A56A0D}" type="par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7D6D67CE-9CF1-4A56-8BF4-C7D07D70CF13}" type="sib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D8D30283-706C-4750-A391-55400ECCCC7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2019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FBFB30A2-D1E8-4C2E-B332-E464BAB43F34}" type="par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1D96876-B002-4AC8-8751-E274E51168B6}" type="sib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6420AE17-68B5-4CAD-BF0E-3B332A19F88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1621,120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E16A4EF-58F5-4597-8072-F06F365C6FCE}" type="par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9151D87-28B2-4E5D-804C-AE726F601E64}" type="sib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531F9044-5931-4841-88B7-2CB75B0FEFD3}" type="pres">
      <dgm:prSet presAssocID="{B6777FE7-8E1D-483C-B51A-86BB2E31D4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735D7-F3F0-4EFC-8174-D1BC8D901719}" type="pres">
      <dgm:prSet presAssocID="{D8D30283-706C-4750-A391-55400ECCCC78}" presName="boxAndChildren" presStyleCnt="0"/>
      <dgm:spPr/>
    </dgm:pt>
    <dgm:pt modelId="{94F02EF1-7B12-41DC-B50C-B84877321DBD}" type="pres">
      <dgm:prSet presAssocID="{D8D30283-706C-4750-A391-55400ECCCC78}" presName="parentTextBox" presStyleLbl="node1" presStyleIdx="0" presStyleCnt="3"/>
      <dgm:spPr/>
      <dgm:t>
        <a:bodyPr/>
        <a:lstStyle/>
        <a:p>
          <a:endParaRPr lang="ru-RU"/>
        </a:p>
      </dgm:t>
    </dgm:pt>
    <dgm:pt modelId="{3871CB3C-A82D-4A5E-86C4-8B84E5148E95}" type="pres">
      <dgm:prSet presAssocID="{D8D30283-706C-4750-A391-55400ECCCC78}" presName="entireBox" presStyleLbl="node1" presStyleIdx="0" presStyleCnt="3"/>
      <dgm:spPr/>
      <dgm:t>
        <a:bodyPr/>
        <a:lstStyle/>
        <a:p>
          <a:endParaRPr lang="ru-RU"/>
        </a:p>
      </dgm:t>
    </dgm:pt>
    <dgm:pt modelId="{3849E77F-3F95-4913-B977-1FB069A4A4E9}" type="pres">
      <dgm:prSet presAssocID="{D8D30283-706C-4750-A391-55400ECCCC78}" presName="descendantBox" presStyleCnt="0"/>
      <dgm:spPr/>
    </dgm:pt>
    <dgm:pt modelId="{E71E2CDE-3DD6-4157-908D-0DA7191C5633}" type="pres">
      <dgm:prSet presAssocID="{6420AE17-68B5-4CAD-BF0E-3B332A19F88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0F027-8C03-436C-8B35-2898DD59C6A6}" type="pres">
      <dgm:prSet presAssocID="{70309BB6-82D3-451E-9E86-1987D122135D}" presName="sp" presStyleCnt="0"/>
      <dgm:spPr/>
    </dgm:pt>
    <dgm:pt modelId="{9C108584-A007-4814-8E4E-973B6B591E68}" type="pres">
      <dgm:prSet presAssocID="{C5A4D0E1-E830-4319-8306-96A387936CA1}" presName="arrowAndChildren" presStyleCnt="0"/>
      <dgm:spPr/>
    </dgm:pt>
    <dgm:pt modelId="{65856FD3-47D0-4B9F-9EA2-88178B7A6CA7}" type="pres">
      <dgm:prSet presAssocID="{C5A4D0E1-E830-4319-8306-96A387936CA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3E85ED3-378A-4D6E-BBDF-DC7786286E15}" type="pres">
      <dgm:prSet presAssocID="{C5A4D0E1-E830-4319-8306-96A387936CA1}" presName="arrow" presStyleLbl="node1" presStyleIdx="1" presStyleCnt="3"/>
      <dgm:spPr/>
      <dgm:t>
        <a:bodyPr/>
        <a:lstStyle/>
        <a:p>
          <a:endParaRPr lang="ru-RU"/>
        </a:p>
      </dgm:t>
    </dgm:pt>
    <dgm:pt modelId="{B691A250-DC04-44B8-A829-DC451647D97D}" type="pres">
      <dgm:prSet presAssocID="{C5A4D0E1-E830-4319-8306-96A387936CA1}" presName="descendantArrow" presStyleCnt="0"/>
      <dgm:spPr/>
    </dgm:pt>
    <dgm:pt modelId="{03C76D46-C047-4522-8F2B-37A652BCD72E}" type="pres">
      <dgm:prSet presAssocID="{0F4CDCEE-7F12-47CF-A8F3-D4EDEEF54A67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62937-9FF1-4E4D-AB46-3CBC32A37E75}" type="pres">
      <dgm:prSet presAssocID="{C9C04C71-777E-4A9B-9219-1CD07B3838EF}" presName="sp" presStyleCnt="0"/>
      <dgm:spPr/>
    </dgm:pt>
    <dgm:pt modelId="{184235B9-1C0B-4212-93CE-CE2BFCD86CAE}" type="pres">
      <dgm:prSet presAssocID="{61F5F4BA-47AE-4D91-80FE-5C0752105586}" presName="arrowAndChildren" presStyleCnt="0"/>
      <dgm:spPr/>
    </dgm:pt>
    <dgm:pt modelId="{71F19D00-EBC4-407B-A5B9-A8D9E94A70EA}" type="pres">
      <dgm:prSet presAssocID="{61F5F4BA-47AE-4D91-80FE-5C075210558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3997300-63FE-4396-9C6C-54CC394CF18A}" type="pres">
      <dgm:prSet presAssocID="{61F5F4BA-47AE-4D91-80FE-5C0752105586}" presName="arrow" presStyleLbl="node1" presStyleIdx="2" presStyleCnt="3"/>
      <dgm:spPr/>
      <dgm:t>
        <a:bodyPr/>
        <a:lstStyle/>
        <a:p>
          <a:endParaRPr lang="ru-RU"/>
        </a:p>
      </dgm:t>
    </dgm:pt>
    <dgm:pt modelId="{6EB77110-9C6D-4AB0-A0CE-D11D606C87B4}" type="pres">
      <dgm:prSet presAssocID="{61F5F4BA-47AE-4D91-80FE-5C0752105586}" presName="descendantArrow" presStyleCnt="0"/>
      <dgm:spPr/>
    </dgm:pt>
    <dgm:pt modelId="{F8370225-8396-4C05-BD33-184C4ABFED4F}" type="pres">
      <dgm:prSet presAssocID="{DE9267AA-FC9E-4FD9-A3D9-41D45834F04C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AD59CE-DDFD-45FD-B1B9-59E93986021B}" type="presOf" srcId="{61F5F4BA-47AE-4D91-80FE-5C0752105586}" destId="{71F19D00-EBC4-407B-A5B9-A8D9E94A70EA}" srcOrd="0" destOrd="0" presId="urn:microsoft.com/office/officeart/2005/8/layout/process4"/>
    <dgm:cxn modelId="{37624B46-DDA0-4293-8E4E-18A3BA3C8E8B}" type="presOf" srcId="{D8D30283-706C-4750-A391-55400ECCCC78}" destId="{94F02EF1-7B12-41DC-B50C-B84877321DBD}" srcOrd="0" destOrd="0" presId="urn:microsoft.com/office/officeart/2005/8/layout/process4"/>
    <dgm:cxn modelId="{AFEE41EB-8ABF-4ED9-9237-C9F5C06DE1EF}" srcId="{B6777FE7-8E1D-483C-B51A-86BB2E31D4EE}" destId="{61F5F4BA-47AE-4D91-80FE-5C0752105586}" srcOrd="0" destOrd="0" parTransId="{9E0AC151-9410-4F5C-8EC2-2AA03E056AF5}" sibTransId="{C9C04C71-777E-4A9B-9219-1CD07B3838EF}"/>
    <dgm:cxn modelId="{9FBC6B08-3957-42C9-9054-E7B1AD5F7694}" type="presOf" srcId="{D8D30283-706C-4750-A391-55400ECCCC78}" destId="{3871CB3C-A82D-4A5E-86C4-8B84E5148E95}" srcOrd="1" destOrd="0" presId="urn:microsoft.com/office/officeart/2005/8/layout/process4"/>
    <dgm:cxn modelId="{32C578CE-EBC1-43CC-9AC0-B326CBB9D37F}" type="presOf" srcId="{DE9267AA-FC9E-4FD9-A3D9-41D45834F04C}" destId="{F8370225-8396-4C05-BD33-184C4ABFED4F}" srcOrd="0" destOrd="0" presId="urn:microsoft.com/office/officeart/2005/8/layout/process4"/>
    <dgm:cxn modelId="{52D4C456-0A75-4876-B4D9-41DEAD93A47C}" type="presOf" srcId="{61F5F4BA-47AE-4D91-80FE-5C0752105586}" destId="{23997300-63FE-4396-9C6C-54CC394CF18A}" srcOrd="1" destOrd="0" presId="urn:microsoft.com/office/officeart/2005/8/layout/process4"/>
    <dgm:cxn modelId="{C061942D-2561-4075-A491-59BB886AA3B9}" type="presOf" srcId="{C5A4D0E1-E830-4319-8306-96A387936CA1}" destId="{73E85ED3-378A-4D6E-BBDF-DC7786286E15}" srcOrd="1" destOrd="0" presId="urn:microsoft.com/office/officeart/2005/8/layout/process4"/>
    <dgm:cxn modelId="{499BF9E3-AA35-4EF0-807A-4BAD0DBEAA07}" type="presOf" srcId="{B6777FE7-8E1D-483C-B51A-86BB2E31D4EE}" destId="{531F9044-5931-4841-88B7-2CB75B0FEFD3}" srcOrd="0" destOrd="0" presId="urn:microsoft.com/office/officeart/2005/8/layout/process4"/>
    <dgm:cxn modelId="{376F5AC8-6741-4018-AC1D-6C4ED06FCF29}" srcId="{D8D30283-706C-4750-A391-55400ECCCC78}" destId="{6420AE17-68B5-4CAD-BF0E-3B332A19F881}" srcOrd="0" destOrd="0" parTransId="{9E16A4EF-58F5-4597-8072-F06F365C6FCE}" sibTransId="{09151D87-28B2-4E5D-804C-AE726F601E64}"/>
    <dgm:cxn modelId="{AD28D85A-B840-4F4C-834D-E465E97E0983}" srcId="{61F5F4BA-47AE-4D91-80FE-5C0752105586}" destId="{DE9267AA-FC9E-4FD9-A3D9-41D45834F04C}" srcOrd="0" destOrd="0" parTransId="{9B9FCB26-C91D-48FB-98DF-D68F3CE3F5A6}" sibTransId="{22E5254D-DAD7-4B53-A54F-923A67372BA8}"/>
    <dgm:cxn modelId="{049BB818-6F1C-4B90-AEE6-70716FF499B8}" srcId="{C5A4D0E1-E830-4319-8306-96A387936CA1}" destId="{0F4CDCEE-7F12-47CF-A8F3-D4EDEEF54A67}" srcOrd="0" destOrd="0" parTransId="{2D3B9918-E665-47A7-8547-ACAB49A56A0D}" sibTransId="{7D6D67CE-9CF1-4A56-8BF4-C7D07D70CF13}"/>
    <dgm:cxn modelId="{12D712D1-F58D-4781-BA06-C3C7EA518A76}" type="presOf" srcId="{C5A4D0E1-E830-4319-8306-96A387936CA1}" destId="{65856FD3-47D0-4B9F-9EA2-88178B7A6CA7}" srcOrd="0" destOrd="0" presId="urn:microsoft.com/office/officeart/2005/8/layout/process4"/>
    <dgm:cxn modelId="{5D397255-1635-4628-ACFF-59B6673D0CDA}" type="presOf" srcId="{6420AE17-68B5-4CAD-BF0E-3B332A19F881}" destId="{E71E2CDE-3DD6-4157-908D-0DA7191C5633}" srcOrd="0" destOrd="0" presId="urn:microsoft.com/office/officeart/2005/8/layout/process4"/>
    <dgm:cxn modelId="{9609A973-A0A0-4E44-981A-AD856E0D6C01}" srcId="{B6777FE7-8E1D-483C-B51A-86BB2E31D4EE}" destId="{D8D30283-706C-4750-A391-55400ECCCC78}" srcOrd="2" destOrd="0" parTransId="{FBFB30A2-D1E8-4C2E-B332-E464BAB43F34}" sibTransId="{01D96876-B002-4AC8-8751-E274E51168B6}"/>
    <dgm:cxn modelId="{21500C00-EE35-4F54-A7A4-E1ADC50CEDEA}" srcId="{B6777FE7-8E1D-483C-B51A-86BB2E31D4EE}" destId="{C5A4D0E1-E830-4319-8306-96A387936CA1}" srcOrd="1" destOrd="0" parTransId="{2633470F-9B27-4B34-A5AA-7629347C8AA3}" sibTransId="{70309BB6-82D3-451E-9E86-1987D122135D}"/>
    <dgm:cxn modelId="{49E43548-8820-413B-9E05-8B7C6574EE31}" type="presOf" srcId="{0F4CDCEE-7F12-47CF-A8F3-D4EDEEF54A67}" destId="{03C76D46-C047-4522-8F2B-37A652BCD72E}" srcOrd="0" destOrd="0" presId="urn:microsoft.com/office/officeart/2005/8/layout/process4"/>
    <dgm:cxn modelId="{021F1E9D-9344-4B9C-9933-CDA42115ABCA}" type="presParOf" srcId="{531F9044-5931-4841-88B7-2CB75B0FEFD3}" destId="{5A5735D7-F3F0-4EFC-8174-D1BC8D901719}" srcOrd="0" destOrd="0" presId="urn:microsoft.com/office/officeart/2005/8/layout/process4"/>
    <dgm:cxn modelId="{E3E57398-06F0-4E25-85F7-1C0DB1A3CACC}" type="presParOf" srcId="{5A5735D7-F3F0-4EFC-8174-D1BC8D901719}" destId="{94F02EF1-7B12-41DC-B50C-B84877321DBD}" srcOrd="0" destOrd="0" presId="urn:microsoft.com/office/officeart/2005/8/layout/process4"/>
    <dgm:cxn modelId="{C16C9304-CA26-4361-87B6-0201DFE7AC23}" type="presParOf" srcId="{5A5735D7-F3F0-4EFC-8174-D1BC8D901719}" destId="{3871CB3C-A82D-4A5E-86C4-8B84E5148E95}" srcOrd="1" destOrd="0" presId="urn:microsoft.com/office/officeart/2005/8/layout/process4"/>
    <dgm:cxn modelId="{1B0D096F-48E0-4A9F-9618-5EA32B26CD01}" type="presParOf" srcId="{5A5735D7-F3F0-4EFC-8174-D1BC8D901719}" destId="{3849E77F-3F95-4913-B977-1FB069A4A4E9}" srcOrd="2" destOrd="0" presId="urn:microsoft.com/office/officeart/2005/8/layout/process4"/>
    <dgm:cxn modelId="{017CAF90-3CAE-41C3-8D48-87799871E9D4}" type="presParOf" srcId="{3849E77F-3F95-4913-B977-1FB069A4A4E9}" destId="{E71E2CDE-3DD6-4157-908D-0DA7191C5633}" srcOrd="0" destOrd="0" presId="urn:microsoft.com/office/officeart/2005/8/layout/process4"/>
    <dgm:cxn modelId="{4ECF00C0-F9FB-46B1-8957-C598A0F00D21}" type="presParOf" srcId="{531F9044-5931-4841-88B7-2CB75B0FEFD3}" destId="{7BF0F027-8C03-436C-8B35-2898DD59C6A6}" srcOrd="1" destOrd="0" presId="urn:microsoft.com/office/officeart/2005/8/layout/process4"/>
    <dgm:cxn modelId="{ACFF7EEA-F9B1-4E49-A790-CE2924F514BF}" type="presParOf" srcId="{531F9044-5931-4841-88B7-2CB75B0FEFD3}" destId="{9C108584-A007-4814-8E4E-973B6B591E68}" srcOrd="2" destOrd="0" presId="urn:microsoft.com/office/officeart/2005/8/layout/process4"/>
    <dgm:cxn modelId="{DD06F8D2-CE84-4F26-807D-6FC4DA3D7B0D}" type="presParOf" srcId="{9C108584-A007-4814-8E4E-973B6B591E68}" destId="{65856FD3-47D0-4B9F-9EA2-88178B7A6CA7}" srcOrd="0" destOrd="0" presId="urn:microsoft.com/office/officeart/2005/8/layout/process4"/>
    <dgm:cxn modelId="{647E66E7-872D-4533-9317-BFB5372AD968}" type="presParOf" srcId="{9C108584-A007-4814-8E4E-973B6B591E68}" destId="{73E85ED3-378A-4D6E-BBDF-DC7786286E15}" srcOrd="1" destOrd="0" presId="urn:microsoft.com/office/officeart/2005/8/layout/process4"/>
    <dgm:cxn modelId="{96012277-38CE-424A-9329-6AF9D4DF3D49}" type="presParOf" srcId="{9C108584-A007-4814-8E4E-973B6B591E68}" destId="{B691A250-DC04-44B8-A829-DC451647D97D}" srcOrd="2" destOrd="0" presId="urn:microsoft.com/office/officeart/2005/8/layout/process4"/>
    <dgm:cxn modelId="{81A66C2D-E054-47AC-8889-25034ED71E42}" type="presParOf" srcId="{B691A250-DC04-44B8-A829-DC451647D97D}" destId="{03C76D46-C047-4522-8F2B-37A652BCD72E}" srcOrd="0" destOrd="0" presId="urn:microsoft.com/office/officeart/2005/8/layout/process4"/>
    <dgm:cxn modelId="{4E8C8D71-1F7C-4E64-81DE-D9ADB9C956C8}" type="presParOf" srcId="{531F9044-5931-4841-88B7-2CB75B0FEFD3}" destId="{6C762937-9FF1-4E4D-AB46-3CBC32A37E75}" srcOrd="3" destOrd="0" presId="urn:microsoft.com/office/officeart/2005/8/layout/process4"/>
    <dgm:cxn modelId="{BC5BC99F-972E-4F8B-84B0-6FCCE1E28375}" type="presParOf" srcId="{531F9044-5931-4841-88B7-2CB75B0FEFD3}" destId="{184235B9-1C0B-4212-93CE-CE2BFCD86CAE}" srcOrd="4" destOrd="0" presId="urn:microsoft.com/office/officeart/2005/8/layout/process4"/>
    <dgm:cxn modelId="{883CB541-92B5-4CBC-A1F1-D5C334E8344C}" type="presParOf" srcId="{184235B9-1C0B-4212-93CE-CE2BFCD86CAE}" destId="{71F19D00-EBC4-407B-A5B9-A8D9E94A70EA}" srcOrd="0" destOrd="0" presId="urn:microsoft.com/office/officeart/2005/8/layout/process4"/>
    <dgm:cxn modelId="{647340AB-08E5-47B0-88F5-76FE3235E2E5}" type="presParOf" srcId="{184235B9-1C0B-4212-93CE-CE2BFCD86CAE}" destId="{23997300-63FE-4396-9C6C-54CC394CF18A}" srcOrd="1" destOrd="0" presId="urn:microsoft.com/office/officeart/2005/8/layout/process4"/>
    <dgm:cxn modelId="{E536762D-6ECF-4849-BBA4-0655F30353C3}" type="presParOf" srcId="{184235B9-1C0B-4212-93CE-CE2BFCD86CAE}" destId="{6EB77110-9C6D-4AB0-A0CE-D11D606C87B4}" srcOrd="2" destOrd="0" presId="urn:microsoft.com/office/officeart/2005/8/layout/process4"/>
    <dgm:cxn modelId="{F9C15F27-300C-453B-A689-EF728126F3AC}" type="presParOf" srcId="{6EB77110-9C6D-4AB0-A0CE-D11D606C87B4}" destId="{F8370225-8396-4C05-BD33-184C4ABFED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777FE7-8E1D-483C-B51A-86BB2E31D4EE}" type="doc">
      <dgm:prSet loTypeId="urn:microsoft.com/office/officeart/2005/8/layout/process4" loCatId="list" qsTypeId="urn:microsoft.com/office/officeart/2005/8/quickstyle/simple1#7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5A4D0E1-E830-4319-8306-96A387936CA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2018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2633470F-9B27-4B34-A5AA-7629347C8AA3}" type="par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70309BB6-82D3-451E-9E86-1987D122135D}" type="sib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F4CDCEE-7F12-47CF-A8F3-D4EDEEF54A67}">
      <dgm:prSet phldrT="[Текст]" custT="1"/>
      <dgm:spPr/>
      <dgm:t>
        <a:bodyPr/>
        <a:lstStyle/>
        <a:p>
          <a:r>
            <a:rPr lang="ru-RU" sz="1800" b="1" i="0" u="none" dirty="0" smtClean="0">
              <a:solidFill>
                <a:schemeClr val="accent1">
                  <a:lumMod val="50000"/>
                </a:schemeClr>
              </a:solidFill>
            </a:rPr>
            <a:t>8779,299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2D3B9918-E665-47A7-8547-ACAB49A56A0D}" type="par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7D6D67CE-9CF1-4A56-8BF4-C7D07D70CF13}" type="sib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D8D30283-706C-4750-A391-55400ECCCC7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2019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FBFB30A2-D1E8-4C2E-B332-E464BAB43F34}" type="par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1D96876-B002-4AC8-8751-E274E51168B6}" type="sib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6420AE17-68B5-4CAD-BF0E-3B332A19F88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6503,0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E16A4EF-58F5-4597-8072-F06F365C6FCE}" type="par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9151D87-28B2-4E5D-804C-AE726F601E64}" type="sib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531F9044-5931-4841-88B7-2CB75B0FEFD3}" type="pres">
      <dgm:prSet presAssocID="{B6777FE7-8E1D-483C-B51A-86BB2E31D4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735D7-F3F0-4EFC-8174-D1BC8D901719}" type="pres">
      <dgm:prSet presAssocID="{D8D30283-706C-4750-A391-55400ECCCC78}" presName="boxAndChildren" presStyleCnt="0"/>
      <dgm:spPr/>
    </dgm:pt>
    <dgm:pt modelId="{94F02EF1-7B12-41DC-B50C-B84877321DBD}" type="pres">
      <dgm:prSet presAssocID="{D8D30283-706C-4750-A391-55400ECCCC78}" presName="parentTextBox" presStyleLbl="node1" presStyleIdx="0" presStyleCnt="2"/>
      <dgm:spPr/>
      <dgm:t>
        <a:bodyPr/>
        <a:lstStyle/>
        <a:p>
          <a:endParaRPr lang="ru-RU"/>
        </a:p>
      </dgm:t>
    </dgm:pt>
    <dgm:pt modelId="{3871CB3C-A82D-4A5E-86C4-8B84E5148E95}" type="pres">
      <dgm:prSet presAssocID="{D8D30283-706C-4750-A391-55400ECCCC78}" presName="entireBox" presStyleLbl="node1" presStyleIdx="0" presStyleCnt="2"/>
      <dgm:spPr/>
      <dgm:t>
        <a:bodyPr/>
        <a:lstStyle/>
        <a:p>
          <a:endParaRPr lang="ru-RU"/>
        </a:p>
      </dgm:t>
    </dgm:pt>
    <dgm:pt modelId="{3849E77F-3F95-4913-B977-1FB069A4A4E9}" type="pres">
      <dgm:prSet presAssocID="{D8D30283-706C-4750-A391-55400ECCCC78}" presName="descendantBox" presStyleCnt="0"/>
      <dgm:spPr/>
    </dgm:pt>
    <dgm:pt modelId="{E71E2CDE-3DD6-4157-908D-0DA7191C5633}" type="pres">
      <dgm:prSet presAssocID="{6420AE17-68B5-4CAD-BF0E-3B332A19F881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0F027-8C03-436C-8B35-2898DD59C6A6}" type="pres">
      <dgm:prSet presAssocID="{70309BB6-82D3-451E-9E86-1987D122135D}" presName="sp" presStyleCnt="0"/>
      <dgm:spPr/>
    </dgm:pt>
    <dgm:pt modelId="{9C108584-A007-4814-8E4E-973B6B591E68}" type="pres">
      <dgm:prSet presAssocID="{C5A4D0E1-E830-4319-8306-96A387936CA1}" presName="arrowAndChildren" presStyleCnt="0"/>
      <dgm:spPr/>
    </dgm:pt>
    <dgm:pt modelId="{65856FD3-47D0-4B9F-9EA2-88178B7A6CA7}" type="pres">
      <dgm:prSet presAssocID="{C5A4D0E1-E830-4319-8306-96A387936CA1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73E85ED3-378A-4D6E-BBDF-DC7786286E15}" type="pres">
      <dgm:prSet presAssocID="{C5A4D0E1-E830-4319-8306-96A387936CA1}" presName="arrow" presStyleLbl="node1" presStyleIdx="1" presStyleCnt="2"/>
      <dgm:spPr/>
      <dgm:t>
        <a:bodyPr/>
        <a:lstStyle/>
        <a:p>
          <a:endParaRPr lang="ru-RU"/>
        </a:p>
      </dgm:t>
    </dgm:pt>
    <dgm:pt modelId="{B691A250-DC04-44B8-A829-DC451647D97D}" type="pres">
      <dgm:prSet presAssocID="{C5A4D0E1-E830-4319-8306-96A387936CA1}" presName="descendantArrow" presStyleCnt="0"/>
      <dgm:spPr/>
    </dgm:pt>
    <dgm:pt modelId="{03C76D46-C047-4522-8F2B-37A652BCD72E}" type="pres">
      <dgm:prSet presAssocID="{0F4CDCEE-7F12-47CF-A8F3-D4EDEEF54A67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6F5AC8-6741-4018-AC1D-6C4ED06FCF29}" srcId="{D8D30283-706C-4750-A391-55400ECCCC78}" destId="{6420AE17-68B5-4CAD-BF0E-3B332A19F881}" srcOrd="0" destOrd="0" parTransId="{9E16A4EF-58F5-4597-8072-F06F365C6FCE}" sibTransId="{09151D87-28B2-4E5D-804C-AE726F601E64}"/>
    <dgm:cxn modelId="{9609A973-A0A0-4E44-981A-AD856E0D6C01}" srcId="{B6777FE7-8E1D-483C-B51A-86BB2E31D4EE}" destId="{D8D30283-706C-4750-A391-55400ECCCC78}" srcOrd="1" destOrd="0" parTransId="{FBFB30A2-D1E8-4C2E-B332-E464BAB43F34}" sibTransId="{01D96876-B002-4AC8-8751-E274E51168B6}"/>
    <dgm:cxn modelId="{F0BC9008-D712-4BBA-BBF6-6222B5BB8BFB}" type="presOf" srcId="{D8D30283-706C-4750-A391-55400ECCCC78}" destId="{3871CB3C-A82D-4A5E-86C4-8B84E5148E95}" srcOrd="1" destOrd="0" presId="urn:microsoft.com/office/officeart/2005/8/layout/process4"/>
    <dgm:cxn modelId="{15462D76-40FA-48A4-94CD-2C687963E6A1}" type="presOf" srcId="{0F4CDCEE-7F12-47CF-A8F3-D4EDEEF54A67}" destId="{03C76D46-C047-4522-8F2B-37A652BCD72E}" srcOrd="0" destOrd="0" presId="urn:microsoft.com/office/officeart/2005/8/layout/process4"/>
    <dgm:cxn modelId="{5758BB2E-D444-479A-B78D-D15EE04E4C8E}" type="presOf" srcId="{D8D30283-706C-4750-A391-55400ECCCC78}" destId="{94F02EF1-7B12-41DC-B50C-B84877321DBD}" srcOrd="0" destOrd="0" presId="urn:microsoft.com/office/officeart/2005/8/layout/process4"/>
    <dgm:cxn modelId="{2631E442-D489-4D31-986D-134A0AAFAC4F}" type="presOf" srcId="{B6777FE7-8E1D-483C-B51A-86BB2E31D4EE}" destId="{531F9044-5931-4841-88B7-2CB75B0FEFD3}" srcOrd="0" destOrd="0" presId="urn:microsoft.com/office/officeart/2005/8/layout/process4"/>
    <dgm:cxn modelId="{6B9A01AF-576C-4628-A52B-1478B3917802}" type="presOf" srcId="{C5A4D0E1-E830-4319-8306-96A387936CA1}" destId="{65856FD3-47D0-4B9F-9EA2-88178B7A6CA7}" srcOrd="0" destOrd="0" presId="urn:microsoft.com/office/officeart/2005/8/layout/process4"/>
    <dgm:cxn modelId="{049BB818-6F1C-4B90-AEE6-70716FF499B8}" srcId="{C5A4D0E1-E830-4319-8306-96A387936CA1}" destId="{0F4CDCEE-7F12-47CF-A8F3-D4EDEEF54A67}" srcOrd="0" destOrd="0" parTransId="{2D3B9918-E665-47A7-8547-ACAB49A56A0D}" sibTransId="{7D6D67CE-9CF1-4A56-8BF4-C7D07D70CF13}"/>
    <dgm:cxn modelId="{21500C00-EE35-4F54-A7A4-E1ADC50CEDEA}" srcId="{B6777FE7-8E1D-483C-B51A-86BB2E31D4EE}" destId="{C5A4D0E1-E830-4319-8306-96A387936CA1}" srcOrd="0" destOrd="0" parTransId="{2633470F-9B27-4B34-A5AA-7629347C8AA3}" sibTransId="{70309BB6-82D3-451E-9E86-1987D122135D}"/>
    <dgm:cxn modelId="{4FF781F6-9AC3-4B7F-BCAA-4BB0D2E51E24}" type="presOf" srcId="{6420AE17-68B5-4CAD-BF0E-3B332A19F881}" destId="{E71E2CDE-3DD6-4157-908D-0DA7191C5633}" srcOrd="0" destOrd="0" presId="urn:microsoft.com/office/officeart/2005/8/layout/process4"/>
    <dgm:cxn modelId="{BE876829-13BC-4F34-8621-8647E5E1173F}" type="presOf" srcId="{C5A4D0E1-E830-4319-8306-96A387936CA1}" destId="{73E85ED3-378A-4D6E-BBDF-DC7786286E15}" srcOrd="1" destOrd="0" presId="urn:microsoft.com/office/officeart/2005/8/layout/process4"/>
    <dgm:cxn modelId="{44D0B31A-84CD-4CED-A3DA-5AEC50C7DFA3}" type="presParOf" srcId="{531F9044-5931-4841-88B7-2CB75B0FEFD3}" destId="{5A5735D7-F3F0-4EFC-8174-D1BC8D901719}" srcOrd="0" destOrd="0" presId="urn:microsoft.com/office/officeart/2005/8/layout/process4"/>
    <dgm:cxn modelId="{EC135CA5-B732-422B-9D28-CDC97574875C}" type="presParOf" srcId="{5A5735D7-F3F0-4EFC-8174-D1BC8D901719}" destId="{94F02EF1-7B12-41DC-B50C-B84877321DBD}" srcOrd="0" destOrd="0" presId="urn:microsoft.com/office/officeart/2005/8/layout/process4"/>
    <dgm:cxn modelId="{67C12B91-0348-4412-A562-34802CEFEC64}" type="presParOf" srcId="{5A5735D7-F3F0-4EFC-8174-D1BC8D901719}" destId="{3871CB3C-A82D-4A5E-86C4-8B84E5148E95}" srcOrd="1" destOrd="0" presId="urn:microsoft.com/office/officeart/2005/8/layout/process4"/>
    <dgm:cxn modelId="{08E393B8-A515-4312-B1F2-40F52900D940}" type="presParOf" srcId="{5A5735D7-F3F0-4EFC-8174-D1BC8D901719}" destId="{3849E77F-3F95-4913-B977-1FB069A4A4E9}" srcOrd="2" destOrd="0" presId="urn:microsoft.com/office/officeart/2005/8/layout/process4"/>
    <dgm:cxn modelId="{DE412261-C25C-43FF-A105-FF9290A1E394}" type="presParOf" srcId="{3849E77F-3F95-4913-B977-1FB069A4A4E9}" destId="{E71E2CDE-3DD6-4157-908D-0DA7191C5633}" srcOrd="0" destOrd="0" presId="urn:microsoft.com/office/officeart/2005/8/layout/process4"/>
    <dgm:cxn modelId="{2A81DD6C-4859-4B5B-9E1F-620BF6AE8FCC}" type="presParOf" srcId="{531F9044-5931-4841-88B7-2CB75B0FEFD3}" destId="{7BF0F027-8C03-436C-8B35-2898DD59C6A6}" srcOrd="1" destOrd="0" presId="urn:microsoft.com/office/officeart/2005/8/layout/process4"/>
    <dgm:cxn modelId="{CB79914A-5E1F-417F-B07F-908D482F4E9A}" type="presParOf" srcId="{531F9044-5931-4841-88B7-2CB75B0FEFD3}" destId="{9C108584-A007-4814-8E4E-973B6B591E68}" srcOrd="2" destOrd="0" presId="urn:microsoft.com/office/officeart/2005/8/layout/process4"/>
    <dgm:cxn modelId="{9116C9CB-7FED-48C8-B5DC-E13F73152E48}" type="presParOf" srcId="{9C108584-A007-4814-8E4E-973B6B591E68}" destId="{65856FD3-47D0-4B9F-9EA2-88178B7A6CA7}" srcOrd="0" destOrd="0" presId="urn:microsoft.com/office/officeart/2005/8/layout/process4"/>
    <dgm:cxn modelId="{44E5F3EB-D470-41AB-AED0-BF5DB79C78C8}" type="presParOf" srcId="{9C108584-A007-4814-8E4E-973B6B591E68}" destId="{73E85ED3-378A-4D6E-BBDF-DC7786286E15}" srcOrd="1" destOrd="0" presId="urn:microsoft.com/office/officeart/2005/8/layout/process4"/>
    <dgm:cxn modelId="{4B88CBC0-E56D-4797-A5AB-73BC0EB74A71}" type="presParOf" srcId="{9C108584-A007-4814-8E4E-973B6B591E68}" destId="{B691A250-DC04-44B8-A829-DC451647D97D}" srcOrd="2" destOrd="0" presId="urn:microsoft.com/office/officeart/2005/8/layout/process4"/>
    <dgm:cxn modelId="{0A934F94-213A-4DB4-81BB-009C3E15BAE9}" type="presParOf" srcId="{B691A250-DC04-44B8-A829-DC451647D97D}" destId="{03C76D46-C047-4522-8F2B-37A652BCD72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4F5984-DE32-4CE4-B91F-5807321394AC}" type="doc">
      <dgm:prSet loTypeId="urn:microsoft.com/office/officeart/2005/8/layout/process1" loCatId="process" qsTypeId="urn:microsoft.com/office/officeart/2005/8/quickstyle/simple1#8" qsCatId="simple" csTypeId="urn:microsoft.com/office/officeart/2005/8/colors/accent2_1" csCatId="accent2" phldr="1"/>
      <dgm:spPr/>
    </dgm:pt>
    <dgm:pt modelId="{4AFB0C7C-1E04-415A-A702-E7FE6539FDE8}">
      <dgm:prSet/>
      <dgm:spPr/>
      <dgm:t>
        <a:bodyPr/>
        <a:lstStyle/>
        <a:p>
          <a:r>
            <a:rPr lang="uk-UA" b="1" dirty="0" smtClean="0">
              <a:solidFill>
                <a:schemeClr val="accent2">
                  <a:lumMod val="50000"/>
                </a:schemeClr>
              </a:solidFill>
            </a:rPr>
            <a:t>Капітальний ремонт Палацу спорту м. Білицьке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97AB6318-6546-46F0-A0B0-4B1677943936}" type="parTrans" cxnId="{091718FF-ADAC-4481-B25E-0D97B10EA94B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</a:endParaRPr>
        </a:p>
      </dgm:t>
    </dgm:pt>
    <dgm:pt modelId="{D54EF9B4-5081-470D-B731-72D091C822E0}" type="sibTrans" cxnId="{091718FF-ADAC-4481-B25E-0D97B10EA94B}">
      <dgm:prSet/>
      <dgm:spPr/>
      <dgm:t>
        <a:bodyPr/>
        <a:lstStyle/>
        <a:p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27DEF0FB-01A3-4F09-90F2-4197D39EE147}">
      <dgm:prSet/>
      <dgm:spPr/>
      <dgm:t>
        <a:bodyPr/>
        <a:lstStyle/>
        <a:p>
          <a:r>
            <a:rPr lang="uk-UA" b="1" dirty="0" smtClean="0">
              <a:solidFill>
                <a:schemeClr val="accent2">
                  <a:lumMod val="50000"/>
                </a:schemeClr>
              </a:solidFill>
            </a:rPr>
            <a:t>Капітальний ремонт Палацу спорту м. Білозерське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287CC410-52A7-46E4-9F6A-49A935381D64}" type="parTrans" cxnId="{E0B39506-7F24-4D35-823D-FCA541EAA760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</a:endParaRPr>
        </a:p>
      </dgm:t>
    </dgm:pt>
    <dgm:pt modelId="{0E096B65-7FD2-41E1-A1B7-6B919CC1698E}" type="sibTrans" cxnId="{E0B39506-7F24-4D35-823D-FCA541EAA760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</a:endParaRPr>
        </a:p>
      </dgm:t>
    </dgm:pt>
    <dgm:pt modelId="{49CDFC60-EACE-4805-85C2-311DD3C458C4}" type="pres">
      <dgm:prSet presAssocID="{6F4F5984-DE32-4CE4-B91F-5807321394AC}" presName="Name0" presStyleCnt="0">
        <dgm:presLayoutVars>
          <dgm:dir/>
          <dgm:resizeHandles val="exact"/>
        </dgm:presLayoutVars>
      </dgm:prSet>
      <dgm:spPr/>
    </dgm:pt>
    <dgm:pt modelId="{19C4C121-E832-4ECD-BCF3-B5C23D0C505F}" type="pres">
      <dgm:prSet presAssocID="{4AFB0C7C-1E04-415A-A702-E7FE6539FDE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1D3CB-2D08-4198-9890-516E32374E57}" type="pres">
      <dgm:prSet presAssocID="{D54EF9B4-5081-470D-B731-72D091C822E0}" presName="sibTrans" presStyleLbl="sibTrans2D1" presStyleIdx="0" presStyleCnt="1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CFB92177-8E57-4565-AB87-37257BD7B1F6}" type="pres">
      <dgm:prSet presAssocID="{D54EF9B4-5081-470D-B731-72D091C822E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D565D9D-0499-421B-8119-F21D2BD36F72}" type="pres">
      <dgm:prSet presAssocID="{27DEF0FB-01A3-4F09-90F2-4197D39EE14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3B096B-97C0-4C1E-AEF5-5EAF56BE7F1F}" type="presOf" srcId="{D54EF9B4-5081-470D-B731-72D091C822E0}" destId="{3491D3CB-2D08-4198-9890-516E32374E57}" srcOrd="0" destOrd="0" presId="urn:microsoft.com/office/officeart/2005/8/layout/process1"/>
    <dgm:cxn modelId="{BA7BB8C2-6FD9-44EE-AA25-F7EB9A00745D}" type="presOf" srcId="{6F4F5984-DE32-4CE4-B91F-5807321394AC}" destId="{49CDFC60-EACE-4805-85C2-311DD3C458C4}" srcOrd="0" destOrd="0" presId="urn:microsoft.com/office/officeart/2005/8/layout/process1"/>
    <dgm:cxn modelId="{E0B39506-7F24-4D35-823D-FCA541EAA760}" srcId="{6F4F5984-DE32-4CE4-B91F-5807321394AC}" destId="{27DEF0FB-01A3-4F09-90F2-4197D39EE147}" srcOrd="1" destOrd="0" parTransId="{287CC410-52A7-46E4-9F6A-49A935381D64}" sibTransId="{0E096B65-7FD2-41E1-A1B7-6B919CC1698E}"/>
    <dgm:cxn modelId="{3D5156B5-8C07-4525-AF2D-D7D41BD2BAD7}" type="presOf" srcId="{4AFB0C7C-1E04-415A-A702-E7FE6539FDE8}" destId="{19C4C121-E832-4ECD-BCF3-B5C23D0C505F}" srcOrd="0" destOrd="0" presId="urn:microsoft.com/office/officeart/2005/8/layout/process1"/>
    <dgm:cxn modelId="{69AF70DD-EC9B-41F4-B82C-6F6A4BDB3B0F}" type="presOf" srcId="{27DEF0FB-01A3-4F09-90F2-4197D39EE147}" destId="{0D565D9D-0499-421B-8119-F21D2BD36F72}" srcOrd="0" destOrd="0" presId="urn:microsoft.com/office/officeart/2005/8/layout/process1"/>
    <dgm:cxn modelId="{091718FF-ADAC-4481-B25E-0D97B10EA94B}" srcId="{6F4F5984-DE32-4CE4-B91F-5807321394AC}" destId="{4AFB0C7C-1E04-415A-A702-E7FE6539FDE8}" srcOrd="0" destOrd="0" parTransId="{97AB6318-6546-46F0-A0B0-4B1677943936}" sibTransId="{D54EF9B4-5081-470D-B731-72D091C822E0}"/>
    <dgm:cxn modelId="{110B0218-4499-465C-A0F5-55C9EA1F855C}" type="presOf" srcId="{D54EF9B4-5081-470D-B731-72D091C822E0}" destId="{CFB92177-8E57-4565-AB87-37257BD7B1F6}" srcOrd="1" destOrd="0" presId="urn:microsoft.com/office/officeart/2005/8/layout/process1"/>
    <dgm:cxn modelId="{B7B57319-715E-4719-9A0C-58751C4E3E98}" type="presParOf" srcId="{49CDFC60-EACE-4805-85C2-311DD3C458C4}" destId="{19C4C121-E832-4ECD-BCF3-B5C23D0C505F}" srcOrd="0" destOrd="0" presId="urn:microsoft.com/office/officeart/2005/8/layout/process1"/>
    <dgm:cxn modelId="{358E956D-D8C8-4746-9BD6-4E793E85D5EE}" type="presParOf" srcId="{49CDFC60-EACE-4805-85C2-311DD3C458C4}" destId="{3491D3CB-2D08-4198-9890-516E32374E57}" srcOrd="1" destOrd="0" presId="urn:microsoft.com/office/officeart/2005/8/layout/process1"/>
    <dgm:cxn modelId="{D040207B-58D1-40CF-A6C5-0DC5EA931BF0}" type="presParOf" srcId="{3491D3CB-2D08-4198-9890-516E32374E57}" destId="{CFB92177-8E57-4565-AB87-37257BD7B1F6}" srcOrd="0" destOrd="0" presId="urn:microsoft.com/office/officeart/2005/8/layout/process1"/>
    <dgm:cxn modelId="{DF3562C0-15C2-47E4-92B5-93C734B6AABF}" type="presParOf" srcId="{49CDFC60-EACE-4805-85C2-311DD3C458C4}" destId="{0D565D9D-0499-421B-8119-F21D2BD36F7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777FE7-8E1D-483C-B51A-86BB2E31D4EE}" type="doc">
      <dgm:prSet loTypeId="urn:microsoft.com/office/officeart/2005/8/layout/process4" loCatId="list" qsTypeId="urn:microsoft.com/office/officeart/2005/8/quickstyle/simple1#9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5A4D0E1-E830-4319-8306-96A387936CA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2018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2633470F-9B27-4B34-A5AA-7629347C8AA3}" type="par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70309BB6-82D3-451E-9E86-1987D122135D}" type="sib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F4CDCEE-7F12-47CF-A8F3-D4EDEEF54A67}">
      <dgm:prSet phldrT="[Текст]" custT="1"/>
      <dgm:spPr/>
      <dgm:t>
        <a:bodyPr/>
        <a:lstStyle/>
        <a:p>
          <a:r>
            <a:rPr lang="ru-RU" sz="1800" b="1" i="0" u="none" dirty="0" smtClean="0">
              <a:solidFill>
                <a:schemeClr val="accent1">
                  <a:lumMod val="50000"/>
                </a:schemeClr>
              </a:solidFill>
            </a:rPr>
            <a:t>3587,437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2D3B9918-E665-47A7-8547-ACAB49A56A0D}" type="par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7D6D67CE-9CF1-4A56-8BF4-C7D07D70CF13}" type="sib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D8D30283-706C-4750-A391-55400ECCCC7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2019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FBFB30A2-D1E8-4C2E-B332-E464BAB43F34}" type="par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1D96876-B002-4AC8-8751-E274E51168B6}" type="sib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6420AE17-68B5-4CAD-BF0E-3B332A19F88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10068,618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E16A4EF-58F5-4597-8072-F06F365C6FCE}" type="par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9151D87-28B2-4E5D-804C-AE726F601E64}" type="sib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531F9044-5931-4841-88B7-2CB75B0FEFD3}" type="pres">
      <dgm:prSet presAssocID="{B6777FE7-8E1D-483C-B51A-86BB2E31D4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735D7-F3F0-4EFC-8174-D1BC8D901719}" type="pres">
      <dgm:prSet presAssocID="{D8D30283-706C-4750-A391-55400ECCCC78}" presName="boxAndChildren" presStyleCnt="0"/>
      <dgm:spPr/>
    </dgm:pt>
    <dgm:pt modelId="{94F02EF1-7B12-41DC-B50C-B84877321DBD}" type="pres">
      <dgm:prSet presAssocID="{D8D30283-706C-4750-A391-55400ECCCC78}" presName="parentTextBox" presStyleLbl="node1" presStyleIdx="0" presStyleCnt="2"/>
      <dgm:spPr/>
      <dgm:t>
        <a:bodyPr/>
        <a:lstStyle/>
        <a:p>
          <a:endParaRPr lang="ru-RU"/>
        </a:p>
      </dgm:t>
    </dgm:pt>
    <dgm:pt modelId="{3871CB3C-A82D-4A5E-86C4-8B84E5148E95}" type="pres">
      <dgm:prSet presAssocID="{D8D30283-706C-4750-A391-55400ECCCC78}" presName="entireBox" presStyleLbl="node1" presStyleIdx="0" presStyleCnt="2"/>
      <dgm:spPr/>
      <dgm:t>
        <a:bodyPr/>
        <a:lstStyle/>
        <a:p>
          <a:endParaRPr lang="ru-RU"/>
        </a:p>
      </dgm:t>
    </dgm:pt>
    <dgm:pt modelId="{3849E77F-3F95-4913-B977-1FB069A4A4E9}" type="pres">
      <dgm:prSet presAssocID="{D8D30283-706C-4750-A391-55400ECCCC78}" presName="descendantBox" presStyleCnt="0"/>
      <dgm:spPr/>
    </dgm:pt>
    <dgm:pt modelId="{E71E2CDE-3DD6-4157-908D-0DA7191C5633}" type="pres">
      <dgm:prSet presAssocID="{6420AE17-68B5-4CAD-BF0E-3B332A19F881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0F027-8C03-436C-8B35-2898DD59C6A6}" type="pres">
      <dgm:prSet presAssocID="{70309BB6-82D3-451E-9E86-1987D122135D}" presName="sp" presStyleCnt="0"/>
      <dgm:spPr/>
    </dgm:pt>
    <dgm:pt modelId="{9C108584-A007-4814-8E4E-973B6B591E68}" type="pres">
      <dgm:prSet presAssocID="{C5A4D0E1-E830-4319-8306-96A387936CA1}" presName="arrowAndChildren" presStyleCnt="0"/>
      <dgm:spPr/>
    </dgm:pt>
    <dgm:pt modelId="{65856FD3-47D0-4B9F-9EA2-88178B7A6CA7}" type="pres">
      <dgm:prSet presAssocID="{C5A4D0E1-E830-4319-8306-96A387936CA1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73E85ED3-378A-4D6E-BBDF-DC7786286E15}" type="pres">
      <dgm:prSet presAssocID="{C5A4D0E1-E830-4319-8306-96A387936CA1}" presName="arrow" presStyleLbl="node1" presStyleIdx="1" presStyleCnt="2"/>
      <dgm:spPr/>
      <dgm:t>
        <a:bodyPr/>
        <a:lstStyle/>
        <a:p>
          <a:endParaRPr lang="ru-RU"/>
        </a:p>
      </dgm:t>
    </dgm:pt>
    <dgm:pt modelId="{B691A250-DC04-44B8-A829-DC451647D97D}" type="pres">
      <dgm:prSet presAssocID="{C5A4D0E1-E830-4319-8306-96A387936CA1}" presName="descendantArrow" presStyleCnt="0"/>
      <dgm:spPr/>
    </dgm:pt>
    <dgm:pt modelId="{03C76D46-C047-4522-8F2B-37A652BCD72E}" type="pres">
      <dgm:prSet presAssocID="{0F4CDCEE-7F12-47CF-A8F3-D4EDEEF54A67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F7CB-10C4-4267-95CE-2B82FFB05B9F}" type="presOf" srcId="{D8D30283-706C-4750-A391-55400ECCCC78}" destId="{3871CB3C-A82D-4A5E-86C4-8B84E5148E95}" srcOrd="1" destOrd="0" presId="urn:microsoft.com/office/officeart/2005/8/layout/process4"/>
    <dgm:cxn modelId="{47E68688-CBA4-42D7-9361-4F43C032E0E6}" type="presOf" srcId="{6420AE17-68B5-4CAD-BF0E-3B332A19F881}" destId="{E71E2CDE-3DD6-4157-908D-0DA7191C5633}" srcOrd="0" destOrd="0" presId="urn:microsoft.com/office/officeart/2005/8/layout/process4"/>
    <dgm:cxn modelId="{0A0D80F9-629A-4459-B43E-A5B72B877459}" type="presOf" srcId="{C5A4D0E1-E830-4319-8306-96A387936CA1}" destId="{65856FD3-47D0-4B9F-9EA2-88178B7A6CA7}" srcOrd="0" destOrd="0" presId="urn:microsoft.com/office/officeart/2005/8/layout/process4"/>
    <dgm:cxn modelId="{415D9112-AADC-4039-AB21-E730BC2EB513}" type="presOf" srcId="{0F4CDCEE-7F12-47CF-A8F3-D4EDEEF54A67}" destId="{03C76D46-C047-4522-8F2B-37A652BCD72E}" srcOrd="0" destOrd="0" presId="urn:microsoft.com/office/officeart/2005/8/layout/process4"/>
    <dgm:cxn modelId="{C4F2FFE3-B024-4CE1-ACD2-062F4F313CB2}" type="presOf" srcId="{B6777FE7-8E1D-483C-B51A-86BB2E31D4EE}" destId="{531F9044-5931-4841-88B7-2CB75B0FEFD3}" srcOrd="0" destOrd="0" presId="urn:microsoft.com/office/officeart/2005/8/layout/process4"/>
    <dgm:cxn modelId="{376F5AC8-6741-4018-AC1D-6C4ED06FCF29}" srcId="{D8D30283-706C-4750-A391-55400ECCCC78}" destId="{6420AE17-68B5-4CAD-BF0E-3B332A19F881}" srcOrd="0" destOrd="0" parTransId="{9E16A4EF-58F5-4597-8072-F06F365C6FCE}" sibTransId="{09151D87-28B2-4E5D-804C-AE726F601E64}"/>
    <dgm:cxn modelId="{994DFF22-967B-4EC1-81F5-47F3DA3612DF}" type="presOf" srcId="{C5A4D0E1-E830-4319-8306-96A387936CA1}" destId="{73E85ED3-378A-4D6E-BBDF-DC7786286E15}" srcOrd="1" destOrd="0" presId="urn:microsoft.com/office/officeart/2005/8/layout/process4"/>
    <dgm:cxn modelId="{049BB818-6F1C-4B90-AEE6-70716FF499B8}" srcId="{C5A4D0E1-E830-4319-8306-96A387936CA1}" destId="{0F4CDCEE-7F12-47CF-A8F3-D4EDEEF54A67}" srcOrd="0" destOrd="0" parTransId="{2D3B9918-E665-47A7-8547-ACAB49A56A0D}" sibTransId="{7D6D67CE-9CF1-4A56-8BF4-C7D07D70CF13}"/>
    <dgm:cxn modelId="{A3C19888-E6D6-486B-8698-8BCE4D63188C}" type="presOf" srcId="{D8D30283-706C-4750-A391-55400ECCCC78}" destId="{94F02EF1-7B12-41DC-B50C-B84877321DBD}" srcOrd="0" destOrd="0" presId="urn:microsoft.com/office/officeart/2005/8/layout/process4"/>
    <dgm:cxn modelId="{9609A973-A0A0-4E44-981A-AD856E0D6C01}" srcId="{B6777FE7-8E1D-483C-B51A-86BB2E31D4EE}" destId="{D8D30283-706C-4750-A391-55400ECCCC78}" srcOrd="1" destOrd="0" parTransId="{FBFB30A2-D1E8-4C2E-B332-E464BAB43F34}" sibTransId="{01D96876-B002-4AC8-8751-E274E51168B6}"/>
    <dgm:cxn modelId="{21500C00-EE35-4F54-A7A4-E1ADC50CEDEA}" srcId="{B6777FE7-8E1D-483C-B51A-86BB2E31D4EE}" destId="{C5A4D0E1-E830-4319-8306-96A387936CA1}" srcOrd="0" destOrd="0" parTransId="{2633470F-9B27-4B34-A5AA-7629347C8AA3}" sibTransId="{70309BB6-82D3-451E-9E86-1987D122135D}"/>
    <dgm:cxn modelId="{A26C3929-AB20-44B0-9D68-D76F5260603D}" type="presParOf" srcId="{531F9044-5931-4841-88B7-2CB75B0FEFD3}" destId="{5A5735D7-F3F0-4EFC-8174-D1BC8D901719}" srcOrd="0" destOrd="0" presId="urn:microsoft.com/office/officeart/2005/8/layout/process4"/>
    <dgm:cxn modelId="{84CFE761-5763-4625-9D80-995D5767C3E8}" type="presParOf" srcId="{5A5735D7-F3F0-4EFC-8174-D1BC8D901719}" destId="{94F02EF1-7B12-41DC-B50C-B84877321DBD}" srcOrd="0" destOrd="0" presId="urn:microsoft.com/office/officeart/2005/8/layout/process4"/>
    <dgm:cxn modelId="{69F895E3-09BC-4080-9055-73DFFF239DE6}" type="presParOf" srcId="{5A5735D7-F3F0-4EFC-8174-D1BC8D901719}" destId="{3871CB3C-A82D-4A5E-86C4-8B84E5148E95}" srcOrd="1" destOrd="0" presId="urn:microsoft.com/office/officeart/2005/8/layout/process4"/>
    <dgm:cxn modelId="{B3F102E6-431C-40AE-84E8-129C8AEC6A33}" type="presParOf" srcId="{5A5735D7-F3F0-4EFC-8174-D1BC8D901719}" destId="{3849E77F-3F95-4913-B977-1FB069A4A4E9}" srcOrd="2" destOrd="0" presId="urn:microsoft.com/office/officeart/2005/8/layout/process4"/>
    <dgm:cxn modelId="{AC87964E-1AE7-48E4-986A-6B9622FA78CC}" type="presParOf" srcId="{3849E77F-3F95-4913-B977-1FB069A4A4E9}" destId="{E71E2CDE-3DD6-4157-908D-0DA7191C5633}" srcOrd="0" destOrd="0" presId="urn:microsoft.com/office/officeart/2005/8/layout/process4"/>
    <dgm:cxn modelId="{75068481-AC74-4350-95DD-456F928680A4}" type="presParOf" srcId="{531F9044-5931-4841-88B7-2CB75B0FEFD3}" destId="{7BF0F027-8C03-436C-8B35-2898DD59C6A6}" srcOrd="1" destOrd="0" presId="urn:microsoft.com/office/officeart/2005/8/layout/process4"/>
    <dgm:cxn modelId="{281F693F-9BBE-4291-9613-C012327194CF}" type="presParOf" srcId="{531F9044-5931-4841-88B7-2CB75B0FEFD3}" destId="{9C108584-A007-4814-8E4E-973B6B591E68}" srcOrd="2" destOrd="0" presId="urn:microsoft.com/office/officeart/2005/8/layout/process4"/>
    <dgm:cxn modelId="{0A1CB0DC-02DF-4C9A-B17B-2E32857EE020}" type="presParOf" srcId="{9C108584-A007-4814-8E4E-973B6B591E68}" destId="{65856FD3-47D0-4B9F-9EA2-88178B7A6CA7}" srcOrd="0" destOrd="0" presId="urn:microsoft.com/office/officeart/2005/8/layout/process4"/>
    <dgm:cxn modelId="{65E387AE-0E03-41D1-8BCD-3D801DDBBC3E}" type="presParOf" srcId="{9C108584-A007-4814-8E4E-973B6B591E68}" destId="{73E85ED3-378A-4D6E-BBDF-DC7786286E15}" srcOrd="1" destOrd="0" presId="urn:microsoft.com/office/officeart/2005/8/layout/process4"/>
    <dgm:cxn modelId="{1FCEF974-FFC9-42EC-9337-0981029076D3}" type="presParOf" srcId="{9C108584-A007-4814-8E4E-973B6B591E68}" destId="{B691A250-DC04-44B8-A829-DC451647D97D}" srcOrd="2" destOrd="0" presId="urn:microsoft.com/office/officeart/2005/8/layout/process4"/>
    <dgm:cxn modelId="{D6E2836A-CA3A-4309-BC50-47EA4875D069}" type="presParOf" srcId="{B691A250-DC04-44B8-A829-DC451647D97D}" destId="{03C76D46-C047-4522-8F2B-37A652BCD72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777FE7-8E1D-483C-B51A-86BB2E31D4EE}" type="doc">
      <dgm:prSet loTypeId="urn:microsoft.com/office/officeart/2005/8/layout/process4" loCatId="list" qsTypeId="urn:microsoft.com/office/officeart/2005/8/quickstyle/simple1#7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8D30283-706C-4750-A391-55400ECCCC7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2019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FBFB30A2-D1E8-4C2E-B332-E464BAB43F34}" type="par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1D96876-B002-4AC8-8751-E274E51168B6}" type="sib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6420AE17-68B5-4CAD-BF0E-3B332A19F88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206,292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E16A4EF-58F5-4597-8072-F06F365C6FCE}" type="par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9151D87-28B2-4E5D-804C-AE726F601E64}" type="sib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531F9044-5931-4841-88B7-2CB75B0FEFD3}" type="pres">
      <dgm:prSet presAssocID="{B6777FE7-8E1D-483C-B51A-86BB2E31D4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735D7-F3F0-4EFC-8174-D1BC8D901719}" type="pres">
      <dgm:prSet presAssocID="{D8D30283-706C-4750-A391-55400ECCCC78}" presName="boxAndChildren" presStyleCnt="0"/>
      <dgm:spPr/>
    </dgm:pt>
    <dgm:pt modelId="{94F02EF1-7B12-41DC-B50C-B84877321DBD}" type="pres">
      <dgm:prSet presAssocID="{D8D30283-706C-4750-A391-55400ECCCC78}" presName="parentTextBox" presStyleLbl="node1" presStyleIdx="0" presStyleCnt="1"/>
      <dgm:spPr/>
      <dgm:t>
        <a:bodyPr/>
        <a:lstStyle/>
        <a:p>
          <a:endParaRPr lang="ru-RU"/>
        </a:p>
      </dgm:t>
    </dgm:pt>
    <dgm:pt modelId="{3871CB3C-A82D-4A5E-86C4-8B84E5148E95}" type="pres">
      <dgm:prSet presAssocID="{D8D30283-706C-4750-A391-55400ECCCC78}" presName="entireBox" presStyleLbl="node1" presStyleIdx="0" presStyleCnt="1"/>
      <dgm:spPr/>
      <dgm:t>
        <a:bodyPr/>
        <a:lstStyle/>
        <a:p>
          <a:endParaRPr lang="ru-RU"/>
        </a:p>
      </dgm:t>
    </dgm:pt>
    <dgm:pt modelId="{3849E77F-3F95-4913-B977-1FB069A4A4E9}" type="pres">
      <dgm:prSet presAssocID="{D8D30283-706C-4750-A391-55400ECCCC78}" presName="descendantBox" presStyleCnt="0"/>
      <dgm:spPr/>
    </dgm:pt>
    <dgm:pt modelId="{E71E2CDE-3DD6-4157-908D-0DA7191C5633}" type="pres">
      <dgm:prSet presAssocID="{6420AE17-68B5-4CAD-BF0E-3B332A19F881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9A973-A0A0-4E44-981A-AD856E0D6C01}" srcId="{B6777FE7-8E1D-483C-B51A-86BB2E31D4EE}" destId="{D8D30283-706C-4750-A391-55400ECCCC78}" srcOrd="0" destOrd="0" parTransId="{FBFB30A2-D1E8-4C2E-B332-E464BAB43F34}" sibTransId="{01D96876-B002-4AC8-8751-E274E51168B6}"/>
    <dgm:cxn modelId="{290647BE-71DF-4317-8EFE-D7D62FC75B84}" type="presOf" srcId="{D8D30283-706C-4750-A391-55400ECCCC78}" destId="{3871CB3C-A82D-4A5E-86C4-8B84E5148E95}" srcOrd="1" destOrd="0" presId="urn:microsoft.com/office/officeart/2005/8/layout/process4"/>
    <dgm:cxn modelId="{D2DC04FD-4B8B-4501-A80D-40B48DB8964F}" type="presOf" srcId="{B6777FE7-8E1D-483C-B51A-86BB2E31D4EE}" destId="{531F9044-5931-4841-88B7-2CB75B0FEFD3}" srcOrd="0" destOrd="0" presId="urn:microsoft.com/office/officeart/2005/8/layout/process4"/>
    <dgm:cxn modelId="{B3C32460-58AD-454A-B222-C31B0BF57992}" type="presOf" srcId="{D8D30283-706C-4750-A391-55400ECCCC78}" destId="{94F02EF1-7B12-41DC-B50C-B84877321DBD}" srcOrd="0" destOrd="0" presId="urn:microsoft.com/office/officeart/2005/8/layout/process4"/>
    <dgm:cxn modelId="{376F5AC8-6741-4018-AC1D-6C4ED06FCF29}" srcId="{D8D30283-706C-4750-A391-55400ECCCC78}" destId="{6420AE17-68B5-4CAD-BF0E-3B332A19F881}" srcOrd="0" destOrd="0" parTransId="{9E16A4EF-58F5-4597-8072-F06F365C6FCE}" sibTransId="{09151D87-28B2-4E5D-804C-AE726F601E64}"/>
    <dgm:cxn modelId="{A766D000-E7CC-4CF0-A347-292A8BEC9C86}" type="presOf" srcId="{6420AE17-68B5-4CAD-BF0E-3B332A19F881}" destId="{E71E2CDE-3DD6-4157-908D-0DA7191C5633}" srcOrd="0" destOrd="0" presId="urn:microsoft.com/office/officeart/2005/8/layout/process4"/>
    <dgm:cxn modelId="{2418C420-1E02-44BB-9FA5-BDC66422872F}" type="presParOf" srcId="{531F9044-5931-4841-88B7-2CB75B0FEFD3}" destId="{5A5735D7-F3F0-4EFC-8174-D1BC8D901719}" srcOrd="0" destOrd="0" presId="urn:microsoft.com/office/officeart/2005/8/layout/process4"/>
    <dgm:cxn modelId="{4F0B038E-9D29-48A2-90E7-A333056296E4}" type="presParOf" srcId="{5A5735D7-F3F0-4EFC-8174-D1BC8D901719}" destId="{94F02EF1-7B12-41DC-B50C-B84877321DBD}" srcOrd="0" destOrd="0" presId="urn:microsoft.com/office/officeart/2005/8/layout/process4"/>
    <dgm:cxn modelId="{56495435-8230-4F21-B674-3B1D21EBDDFA}" type="presParOf" srcId="{5A5735D7-F3F0-4EFC-8174-D1BC8D901719}" destId="{3871CB3C-A82D-4A5E-86C4-8B84E5148E95}" srcOrd="1" destOrd="0" presId="urn:microsoft.com/office/officeart/2005/8/layout/process4"/>
    <dgm:cxn modelId="{F8DB2237-30DD-4D35-86B0-18C75D5CCC2F}" type="presParOf" srcId="{5A5735D7-F3F0-4EFC-8174-D1BC8D901719}" destId="{3849E77F-3F95-4913-B977-1FB069A4A4E9}" srcOrd="2" destOrd="0" presId="urn:microsoft.com/office/officeart/2005/8/layout/process4"/>
    <dgm:cxn modelId="{C0FBAADE-F8E3-408D-AE20-284F8DF357DF}" type="presParOf" srcId="{3849E77F-3F95-4913-B977-1FB069A4A4E9}" destId="{E71E2CDE-3DD6-4157-908D-0DA7191C56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4F5984-DE32-4CE4-B91F-5807321394AC}" type="doc">
      <dgm:prSet loTypeId="urn:microsoft.com/office/officeart/2005/8/layout/process1" loCatId="process" qsTypeId="urn:microsoft.com/office/officeart/2005/8/quickstyle/simple1#1" qsCatId="simple" csTypeId="urn:microsoft.com/office/officeart/2005/8/colors/accent2_1" csCatId="accent2" phldr="1"/>
      <dgm:spPr/>
    </dgm:pt>
    <dgm:pt modelId="{55B2D6A8-6443-4339-B820-9739791B1AB7}">
      <dgm:prSet custT="1"/>
      <dgm:spPr/>
      <dgm:t>
        <a:bodyPr/>
        <a:lstStyle/>
        <a:p>
          <a:r>
            <a:rPr lang="uk-UA" sz="2200" b="1" dirty="0" smtClean="0">
              <a:solidFill>
                <a:schemeClr val="accent2">
                  <a:lumMod val="50000"/>
                </a:schemeClr>
              </a:solidFill>
            </a:rPr>
            <a:t>Капітальний ремонт Центру дитячої та юнацької творчості </a:t>
          </a:r>
          <a:endParaRPr lang="ru-RU" sz="2200" b="1" dirty="0">
            <a:solidFill>
              <a:schemeClr val="accent2">
                <a:lumMod val="50000"/>
              </a:schemeClr>
            </a:solidFill>
          </a:endParaRPr>
        </a:p>
      </dgm:t>
    </dgm:pt>
    <dgm:pt modelId="{BD22E659-C0CB-45BB-84A8-08CD8A67059B}" type="parTrans" cxnId="{3CD3158C-85A3-43DE-9059-66D0F2CD57CC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</a:endParaRPr>
        </a:p>
      </dgm:t>
    </dgm:pt>
    <dgm:pt modelId="{1B5D5D85-D98B-46D4-9C8F-74B9B9F4F32D}" type="sibTrans" cxnId="{3CD3158C-85A3-43DE-9059-66D0F2CD57CC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</a:endParaRPr>
        </a:p>
      </dgm:t>
    </dgm:pt>
    <dgm:pt modelId="{49CDFC60-EACE-4805-85C2-311DD3C458C4}" type="pres">
      <dgm:prSet presAssocID="{6F4F5984-DE32-4CE4-B91F-5807321394AC}" presName="Name0" presStyleCnt="0">
        <dgm:presLayoutVars>
          <dgm:dir/>
          <dgm:resizeHandles val="exact"/>
        </dgm:presLayoutVars>
      </dgm:prSet>
      <dgm:spPr/>
    </dgm:pt>
    <dgm:pt modelId="{8927B216-A9E9-414E-B9C7-ED807080DB1A}" type="pres">
      <dgm:prSet presAssocID="{55B2D6A8-6443-4339-B820-9739791B1AB7}" presName="node" presStyleLbl="node1" presStyleIdx="0" presStyleCnt="1" custScaleX="100098" custLinFactNeighborX="11526" custLinFactNeighborY="2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E72FDA-9F95-45B8-B208-257DCF6CF3AD}" type="presOf" srcId="{6F4F5984-DE32-4CE4-B91F-5807321394AC}" destId="{49CDFC60-EACE-4805-85C2-311DD3C458C4}" srcOrd="0" destOrd="0" presId="urn:microsoft.com/office/officeart/2005/8/layout/process1"/>
    <dgm:cxn modelId="{E81AA2CF-E61F-45E1-9A82-02FC80303A23}" type="presOf" srcId="{55B2D6A8-6443-4339-B820-9739791B1AB7}" destId="{8927B216-A9E9-414E-B9C7-ED807080DB1A}" srcOrd="0" destOrd="0" presId="urn:microsoft.com/office/officeart/2005/8/layout/process1"/>
    <dgm:cxn modelId="{3CD3158C-85A3-43DE-9059-66D0F2CD57CC}" srcId="{6F4F5984-DE32-4CE4-B91F-5807321394AC}" destId="{55B2D6A8-6443-4339-B820-9739791B1AB7}" srcOrd="0" destOrd="0" parTransId="{BD22E659-C0CB-45BB-84A8-08CD8A67059B}" sibTransId="{1B5D5D85-D98B-46D4-9C8F-74B9B9F4F32D}"/>
    <dgm:cxn modelId="{9D6D02BD-BBDF-4F25-9681-7EE9E7561663}" type="presParOf" srcId="{49CDFC60-EACE-4805-85C2-311DD3C458C4}" destId="{8927B216-A9E9-414E-B9C7-ED807080DB1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777FE7-8E1D-483C-B51A-86BB2E31D4EE}" type="doc">
      <dgm:prSet loTypeId="urn:microsoft.com/office/officeart/2005/8/layout/process4" loCatId="list" qsTypeId="urn:microsoft.com/office/officeart/2005/8/quickstyle/simple1#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5A4D0E1-E830-4319-8306-96A387936CA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2">
                  <a:lumMod val="50000"/>
                </a:schemeClr>
              </a:solidFill>
            </a:rPr>
            <a:t>2017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2633470F-9B27-4B34-A5AA-7629347C8AA3}" type="par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70309BB6-82D3-451E-9E86-1987D122135D}" type="sib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0F4CDCEE-7F12-47CF-A8F3-D4EDEEF54A67}">
      <dgm:prSet phldrT="[Текст]" custT="1"/>
      <dgm:spPr/>
      <dgm:t>
        <a:bodyPr/>
        <a:lstStyle/>
        <a:p>
          <a:r>
            <a:rPr lang="ru-RU" sz="1800" b="1" i="0" u="none" dirty="0" smtClean="0">
              <a:solidFill>
                <a:schemeClr val="accent2">
                  <a:lumMod val="50000"/>
                </a:schemeClr>
              </a:solidFill>
            </a:rPr>
            <a:t>632,535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2D3B9918-E665-47A7-8547-ACAB49A56A0D}" type="par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7D6D67CE-9CF1-4A56-8BF4-C7D07D70CF13}" type="sib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D8D30283-706C-4750-A391-55400ECCCC7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2">
                  <a:lumMod val="50000"/>
                </a:schemeClr>
              </a:solidFill>
            </a:rPr>
            <a:t>2018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FBFB30A2-D1E8-4C2E-B332-E464BAB43F34}" type="par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01D96876-B002-4AC8-8751-E274E51168B6}" type="sib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6420AE17-68B5-4CAD-BF0E-3B332A19F88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2">
                  <a:lumMod val="50000"/>
                </a:schemeClr>
              </a:solidFill>
            </a:rPr>
            <a:t>284,773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9E16A4EF-58F5-4597-8072-F06F365C6FCE}" type="par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09151D87-28B2-4E5D-804C-AE726F601E64}" type="sib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531F9044-5931-4841-88B7-2CB75B0FEFD3}" type="pres">
      <dgm:prSet presAssocID="{B6777FE7-8E1D-483C-B51A-86BB2E31D4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735D7-F3F0-4EFC-8174-D1BC8D901719}" type="pres">
      <dgm:prSet presAssocID="{D8D30283-706C-4750-A391-55400ECCCC78}" presName="boxAndChildren" presStyleCnt="0"/>
      <dgm:spPr/>
    </dgm:pt>
    <dgm:pt modelId="{94F02EF1-7B12-41DC-B50C-B84877321DBD}" type="pres">
      <dgm:prSet presAssocID="{D8D30283-706C-4750-A391-55400ECCCC78}" presName="parentTextBox" presStyleLbl="node1" presStyleIdx="0" presStyleCnt="2"/>
      <dgm:spPr/>
      <dgm:t>
        <a:bodyPr/>
        <a:lstStyle/>
        <a:p>
          <a:endParaRPr lang="ru-RU"/>
        </a:p>
      </dgm:t>
    </dgm:pt>
    <dgm:pt modelId="{3871CB3C-A82D-4A5E-86C4-8B84E5148E95}" type="pres">
      <dgm:prSet presAssocID="{D8D30283-706C-4750-A391-55400ECCCC78}" presName="entireBox" presStyleLbl="node1" presStyleIdx="0" presStyleCnt="2"/>
      <dgm:spPr/>
      <dgm:t>
        <a:bodyPr/>
        <a:lstStyle/>
        <a:p>
          <a:endParaRPr lang="ru-RU"/>
        </a:p>
      </dgm:t>
    </dgm:pt>
    <dgm:pt modelId="{3849E77F-3F95-4913-B977-1FB069A4A4E9}" type="pres">
      <dgm:prSet presAssocID="{D8D30283-706C-4750-A391-55400ECCCC78}" presName="descendantBox" presStyleCnt="0"/>
      <dgm:spPr/>
    </dgm:pt>
    <dgm:pt modelId="{E71E2CDE-3DD6-4157-908D-0DA7191C5633}" type="pres">
      <dgm:prSet presAssocID="{6420AE17-68B5-4CAD-BF0E-3B332A19F881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0F027-8C03-436C-8B35-2898DD59C6A6}" type="pres">
      <dgm:prSet presAssocID="{70309BB6-82D3-451E-9E86-1987D122135D}" presName="sp" presStyleCnt="0"/>
      <dgm:spPr/>
    </dgm:pt>
    <dgm:pt modelId="{9C108584-A007-4814-8E4E-973B6B591E68}" type="pres">
      <dgm:prSet presAssocID="{C5A4D0E1-E830-4319-8306-96A387936CA1}" presName="arrowAndChildren" presStyleCnt="0"/>
      <dgm:spPr/>
    </dgm:pt>
    <dgm:pt modelId="{65856FD3-47D0-4B9F-9EA2-88178B7A6CA7}" type="pres">
      <dgm:prSet presAssocID="{C5A4D0E1-E830-4319-8306-96A387936CA1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73E85ED3-378A-4D6E-BBDF-DC7786286E15}" type="pres">
      <dgm:prSet presAssocID="{C5A4D0E1-E830-4319-8306-96A387936CA1}" presName="arrow" presStyleLbl="node1" presStyleIdx="1" presStyleCnt="2"/>
      <dgm:spPr/>
      <dgm:t>
        <a:bodyPr/>
        <a:lstStyle/>
        <a:p>
          <a:endParaRPr lang="ru-RU"/>
        </a:p>
      </dgm:t>
    </dgm:pt>
    <dgm:pt modelId="{B691A250-DC04-44B8-A829-DC451647D97D}" type="pres">
      <dgm:prSet presAssocID="{C5A4D0E1-E830-4319-8306-96A387936CA1}" presName="descendantArrow" presStyleCnt="0"/>
      <dgm:spPr/>
    </dgm:pt>
    <dgm:pt modelId="{03C76D46-C047-4522-8F2B-37A652BCD72E}" type="pres">
      <dgm:prSet presAssocID="{0F4CDCEE-7F12-47CF-A8F3-D4EDEEF54A67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FEA863-C3BD-4D90-95E2-CEAA3B0A588D}" type="presOf" srcId="{0F4CDCEE-7F12-47CF-A8F3-D4EDEEF54A67}" destId="{03C76D46-C047-4522-8F2B-37A652BCD72E}" srcOrd="0" destOrd="0" presId="urn:microsoft.com/office/officeart/2005/8/layout/process4"/>
    <dgm:cxn modelId="{9E17823C-B85D-4370-B724-E6FF7E76A7C4}" type="presOf" srcId="{C5A4D0E1-E830-4319-8306-96A387936CA1}" destId="{73E85ED3-378A-4D6E-BBDF-DC7786286E15}" srcOrd="1" destOrd="0" presId="urn:microsoft.com/office/officeart/2005/8/layout/process4"/>
    <dgm:cxn modelId="{F9A66900-8C16-4832-AEDC-8EF61A15D116}" type="presOf" srcId="{D8D30283-706C-4750-A391-55400ECCCC78}" destId="{3871CB3C-A82D-4A5E-86C4-8B84E5148E95}" srcOrd="1" destOrd="0" presId="urn:microsoft.com/office/officeart/2005/8/layout/process4"/>
    <dgm:cxn modelId="{9C0ECA44-7213-471C-BD29-DF093A5D8A21}" type="presOf" srcId="{B6777FE7-8E1D-483C-B51A-86BB2E31D4EE}" destId="{531F9044-5931-4841-88B7-2CB75B0FEFD3}" srcOrd="0" destOrd="0" presId="urn:microsoft.com/office/officeart/2005/8/layout/process4"/>
    <dgm:cxn modelId="{8356CD68-C343-42B1-AA79-0B26954D9C79}" type="presOf" srcId="{D8D30283-706C-4750-A391-55400ECCCC78}" destId="{94F02EF1-7B12-41DC-B50C-B84877321DBD}" srcOrd="0" destOrd="0" presId="urn:microsoft.com/office/officeart/2005/8/layout/process4"/>
    <dgm:cxn modelId="{376F5AC8-6741-4018-AC1D-6C4ED06FCF29}" srcId="{D8D30283-706C-4750-A391-55400ECCCC78}" destId="{6420AE17-68B5-4CAD-BF0E-3B332A19F881}" srcOrd="0" destOrd="0" parTransId="{9E16A4EF-58F5-4597-8072-F06F365C6FCE}" sibTransId="{09151D87-28B2-4E5D-804C-AE726F601E64}"/>
    <dgm:cxn modelId="{9FBB8D91-CBCA-4401-BE31-037427FB9E2F}" type="presOf" srcId="{C5A4D0E1-E830-4319-8306-96A387936CA1}" destId="{65856FD3-47D0-4B9F-9EA2-88178B7A6CA7}" srcOrd="0" destOrd="0" presId="urn:microsoft.com/office/officeart/2005/8/layout/process4"/>
    <dgm:cxn modelId="{049BB818-6F1C-4B90-AEE6-70716FF499B8}" srcId="{C5A4D0E1-E830-4319-8306-96A387936CA1}" destId="{0F4CDCEE-7F12-47CF-A8F3-D4EDEEF54A67}" srcOrd="0" destOrd="0" parTransId="{2D3B9918-E665-47A7-8547-ACAB49A56A0D}" sibTransId="{7D6D67CE-9CF1-4A56-8BF4-C7D07D70CF13}"/>
    <dgm:cxn modelId="{9609A973-A0A0-4E44-981A-AD856E0D6C01}" srcId="{B6777FE7-8E1D-483C-B51A-86BB2E31D4EE}" destId="{D8D30283-706C-4750-A391-55400ECCCC78}" srcOrd="1" destOrd="0" parTransId="{FBFB30A2-D1E8-4C2E-B332-E464BAB43F34}" sibTransId="{01D96876-B002-4AC8-8751-E274E51168B6}"/>
    <dgm:cxn modelId="{21500C00-EE35-4F54-A7A4-E1ADC50CEDEA}" srcId="{B6777FE7-8E1D-483C-B51A-86BB2E31D4EE}" destId="{C5A4D0E1-E830-4319-8306-96A387936CA1}" srcOrd="0" destOrd="0" parTransId="{2633470F-9B27-4B34-A5AA-7629347C8AA3}" sibTransId="{70309BB6-82D3-451E-9E86-1987D122135D}"/>
    <dgm:cxn modelId="{73F418C5-C76D-46CA-9E15-4F22EAA03822}" type="presOf" srcId="{6420AE17-68B5-4CAD-BF0E-3B332A19F881}" destId="{E71E2CDE-3DD6-4157-908D-0DA7191C5633}" srcOrd="0" destOrd="0" presId="urn:microsoft.com/office/officeart/2005/8/layout/process4"/>
    <dgm:cxn modelId="{E848129C-6E62-4EA4-A497-E557622802E2}" type="presParOf" srcId="{531F9044-5931-4841-88B7-2CB75B0FEFD3}" destId="{5A5735D7-F3F0-4EFC-8174-D1BC8D901719}" srcOrd="0" destOrd="0" presId="urn:microsoft.com/office/officeart/2005/8/layout/process4"/>
    <dgm:cxn modelId="{1778FF1F-1BA3-47D0-831E-5F26C2F9A8F1}" type="presParOf" srcId="{5A5735D7-F3F0-4EFC-8174-D1BC8D901719}" destId="{94F02EF1-7B12-41DC-B50C-B84877321DBD}" srcOrd="0" destOrd="0" presId="urn:microsoft.com/office/officeart/2005/8/layout/process4"/>
    <dgm:cxn modelId="{CC4A8276-9B8A-45A1-978F-AFF1D93F7079}" type="presParOf" srcId="{5A5735D7-F3F0-4EFC-8174-D1BC8D901719}" destId="{3871CB3C-A82D-4A5E-86C4-8B84E5148E95}" srcOrd="1" destOrd="0" presId="urn:microsoft.com/office/officeart/2005/8/layout/process4"/>
    <dgm:cxn modelId="{79B7A385-3BA5-4FD8-A682-FF3D438E5DE1}" type="presParOf" srcId="{5A5735D7-F3F0-4EFC-8174-D1BC8D901719}" destId="{3849E77F-3F95-4913-B977-1FB069A4A4E9}" srcOrd="2" destOrd="0" presId="urn:microsoft.com/office/officeart/2005/8/layout/process4"/>
    <dgm:cxn modelId="{86BA4C2E-724F-4AEC-9607-77F9064C565A}" type="presParOf" srcId="{3849E77F-3F95-4913-B977-1FB069A4A4E9}" destId="{E71E2CDE-3DD6-4157-908D-0DA7191C5633}" srcOrd="0" destOrd="0" presId="urn:microsoft.com/office/officeart/2005/8/layout/process4"/>
    <dgm:cxn modelId="{3E986738-6517-481A-B508-A9CF04B94BA4}" type="presParOf" srcId="{531F9044-5931-4841-88B7-2CB75B0FEFD3}" destId="{7BF0F027-8C03-436C-8B35-2898DD59C6A6}" srcOrd="1" destOrd="0" presId="urn:microsoft.com/office/officeart/2005/8/layout/process4"/>
    <dgm:cxn modelId="{21036FDA-87AF-43D1-A8E3-6FC704DCD890}" type="presParOf" srcId="{531F9044-5931-4841-88B7-2CB75B0FEFD3}" destId="{9C108584-A007-4814-8E4E-973B6B591E68}" srcOrd="2" destOrd="0" presId="urn:microsoft.com/office/officeart/2005/8/layout/process4"/>
    <dgm:cxn modelId="{58D8B8E3-3AD8-4660-99EE-E3D366B1AF6A}" type="presParOf" srcId="{9C108584-A007-4814-8E4E-973B6B591E68}" destId="{65856FD3-47D0-4B9F-9EA2-88178B7A6CA7}" srcOrd="0" destOrd="0" presId="urn:microsoft.com/office/officeart/2005/8/layout/process4"/>
    <dgm:cxn modelId="{1E36BFC6-27F7-4B52-9B13-8704AB281E50}" type="presParOf" srcId="{9C108584-A007-4814-8E4E-973B6B591E68}" destId="{73E85ED3-378A-4D6E-BBDF-DC7786286E15}" srcOrd="1" destOrd="0" presId="urn:microsoft.com/office/officeart/2005/8/layout/process4"/>
    <dgm:cxn modelId="{95FA4E63-E866-47EE-92F7-20675BB8CC42}" type="presParOf" srcId="{9C108584-A007-4814-8E4E-973B6B591E68}" destId="{B691A250-DC04-44B8-A829-DC451647D97D}" srcOrd="2" destOrd="0" presId="urn:microsoft.com/office/officeart/2005/8/layout/process4"/>
    <dgm:cxn modelId="{F4DB2F35-9F05-4038-81C6-AF124E41587E}" type="presParOf" srcId="{B691A250-DC04-44B8-A829-DC451647D97D}" destId="{03C76D46-C047-4522-8F2B-37A652BCD72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4F5984-DE32-4CE4-B91F-5807321394AC}" type="doc">
      <dgm:prSet loTypeId="urn:microsoft.com/office/officeart/2005/8/layout/process1" loCatId="process" qsTypeId="urn:microsoft.com/office/officeart/2005/8/quickstyle/simple1#1" qsCatId="simple" csTypeId="urn:microsoft.com/office/officeart/2005/8/colors/accent2_1" csCatId="accent2" phldr="1"/>
      <dgm:spPr/>
    </dgm:pt>
    <dgm:pt modelId="{55B2D6A8-6443-4339-B820-9739791B1AB7}">
      <dgm:prSet/>
      <dgm:spPr/>
      <dgm:t>
        <a:bodyPr/>
        <a:lstStyle/>
        <a:p>
          <a:r>
            <a:rPr lang="uk-UA" b="1" dirty="0" smtClean="0">
              <a:solidFill>
                <a:schemeClr val="accent2">
                  <a:lumMod val="50000"/>
                </a:schemeClr>
              </a:solidFill>
            </a:rPr>
            <a:t>Капітальний ремонт Палацу спорту смт Новодонецьке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BD22E659-C0CB-45BB-84A8-08CD8A67059B}" type="parTrans" cxnId="{3CD3158C-85A3-43DE-9059-66D0F2CD57CC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</a:endParaRPr>
        </a:p>
      </dgm:t>
    </dgm:pt>
    <dgm:pt modelId="{1B5D5D85-D98B-46D4-9C8F-74B9B9F4F32D}" type="sibTrans" cxnId="{3CD3158C-85A3-43DE-9059-66D0F2CD57CC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</a:endParaRPr>
        </a:p>
      </dgm:t>
    </dgm:pt>
    <dgm:pt modelId="{49CDFC60-EACE-4805-85C2-311DD3C458C4}" type="pres">
      <dgm:prSet presAssocID="{6F4F5984-DE32-4CE4-B91F-5807321394AC}" presName="Name0" presStyleCnt="0">
        <dgm:presLayoutVars>
          <dgm:dir/>
          <dgm:resizeHandles val="exact"/>
        </dgm:presLayoutVars>
      </dgm:prSet>
      <dgm:spPr/>
    </dgm:pt>
    <dgm:pt modelId="{8927B216-A9E9-414E-B9C7-ED807080DB1A}" type="pres">
      <dgm:prSet presAssocID="{55B2D6A8-6443-4339-B820-9739791B1AB7}" presName="node" presStyleLbl="node1" presStyleIdx="0" presStyleCnt="1" custScaleX="100098" custLinFactNeighborX="11526" custLinFactNeighborY="2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8B9BB0-9947-42FF-B9CD-CEC6F89FB128}" type="presOf" srcId="{6F4F5984-DE32-4CE4-B91F-5807321394AC}" destId="{49CDFC60-EACE-4805-85C2-311DD3C458C4}" srcOrd="0" destOrd="0" presId="urn:microsoft.com/office/officeart/2005/8/layout/process1"/>
    <dgm:cxn modelId="{DD171B65-48D9-46F6-9085-BFBE0072321D}" type="presOf" srcId="{55B2D6A8-6443-4339-B820-9739791B1AB7}" destId="{8927B216-A9E9-414E-B9C7-ED807080DB1A}" srcOrd="0" destOrd="0" presId="urn:microsoft.com/office/officeart/2005/8/layout/process1"/>
    <dgm:cxn modelId="{3CD3158C-85A3-43DE-9059-66D0F2CD57CC}" srcId="{6F4F5984-DE32-4CE4-B91F-5807321394AC}" destId="{55B2D6A8-6443-4339-B820-9739791B1AB7}" srcOrd="0" destOrd="0" parTransId="{BD22E659-C0CB-45BB-84A8-08CD8A67059B}" sibTransId="{1B5D5D85-D98B-46D4-9C8F-74B9B9F4F32D}"/>
    <dgm:cxn modelId="{CF552C3F-CA4F-4076-B5C4-97FDB390A8DE}" type="presParOf" srcId="{49CDFC60-EACE-4805-85C2-311DD3C458C4}" destId="{8927B216-A9E9-414E-B9C7-ED807080DB1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777FE7-8E1D-483C-B51A-86BB2E31D4EE}" type="doc">
      <dgm:prSet loTypeId="urn:microsoft.com/office/officeart/2005/8/layout/process4" loCatId="list" qsTypeId="urn:microsoft.com/office/officeart/2005/8/quickstyle/simple1#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5A4D0E1-E830-4319-8306-96A387936CA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2">
                  <a:lumMod val="50000"/>
                </a:schemeClr>
              </a:solidFill>
            </a:rPr>
            <a:t>2017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2633470F-9B27-4B34-A5AA-7629347C8AA3}" type="par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70309BB6-82D3-451E-9E86-1987D122135D}" type="sib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0F4CDCEE-7F12-47CF-A8F3-D4EDEEF54A67}">
      <dgm:prSet phldrT="[Текст]" custT="1"/>
      <dgm:spPr/>
      <dgm:t>
        <a:bodyPr/>
        <a:lstStyle/>
        <a:p>
          <a:r>
            <a:rPr lang="ru-RU" sz="1800" b="1" i="0" u="none" dirty="0" smtClean="0">
              <a:solidFill>
                <a:schemeClr val="accent2">
                  <a:lumMod val="50000"/>
                </a:schemeClr>
              </a:solidFill>
            </a:rPr>
            <a:t>9822,401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2D3B9918-E665-47A7-8547-ACAB49A56A0D}" type="par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7D6D67CE-9CF1-4A56-8BF4-C7D07D70CF13}" type="sib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D8D30283-706C-4750-A391-55400ECCCC7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2">
                  <a:lumMod val="50000"/>
                </a:schemeClr>
              </a:solidFill>
            </a:rPr>
            <a:t>2018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FBFB30A2-D1E8-4C2E-B332-E464BAB43F34}" type="par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01D96876-B002-4AC8-8751-E274E51168B6}" type="sib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6420AE17-68B5-4CAD-BF0E-3B332A19F881}">
      <dgm:prSet phldrT="[Текст]" custT="1"/>
      <dgm:spPr/>
      <dgm:t>
        <a:bodyPr/>
        <a:lstStyle/>
        <a:p>
          <a:r>
            <a:rPr lang="ru-RU" sz="1800" b="1" i="0" u="none" dirty="0" smtClean="0">
              <a:solidFill>
                <a:schemeClr val="accent2">
                  <a:lumMod val="50000"/>
                </a:schemeClr>
              </a:solidFill>
            </a:rPr>
            <a:t>817,535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9E16A4EF-58F5-4597-8072-F06F365C6FCE}" type="par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09151D87-28B2-4E5D-804C-AE726F601E64}" type="sib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2">
                <a:lumMod val="50000"/>
              </a:schemeClr>
            </a:solidFill>
          </a:endParaRPr>
        </a:p>
      </dgm:t>
    </dgm:pt>
    <dgm:pt modelId="{531F9044-5931-4841-88B7-2CB75B0FEFD3}" type="pres">
      <dgm:prSet presAssocID="{B6777FE7-8E1D-483C-B51A-86BB2E31D4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735D7-F3F0-4EFC-8174-D1BC8D901719}" type="pres">
      <dgm:prSet presAssocID="{D8D30283-706C-4750-A391-55400ECCCC78}" presName="boxAndChildren" presStyleCnt="0"/>
      <dgm:spPr/>
    </dgm:pt>
    <dgm:pt modelId="{94F02EF1-7B12-41DC-B50C-B84877321DBD}" type="pres">
      <dgm:prSet presAssocID="{D8D30283-706C-4750-A391-55400ECCCC78}" presName="parentTextBox" presStyleLbl="node1" presStyleIdx="0" presStyleCnt="2"/>
      <dgm:spPr/>
      <dgm:t>
        <a:bodyPr/>
        <a:lstStyle/>
        <a:p>
          <a:endParaRPr lang="ru-RU"/>
        </a:p>
      </dgm:t>
    </dgm:pt>
    <dgm:pt modelId="{3871CB3C-A82D-4A5E-86C4-8B84E5148E95}" type="pres">
      <dgm:prSet presAssocID="{D8D30283-706C-4750-A391-55400ECCCC78}" presName="entireBox" presStyleLbl="node1" presStyleIdx="0" presStyleCnt="2"/>
      <dgm:spPr/>
      <dgm:t>
        <a:bodyPr/>
        <a:lstStyle/>
        <a:p>
          <a:endParaRPr lang="ru-RU"/>
        </a:p>
      </dgm:t>
    </dgm:pt>
    <dgm:pt modelId="{3849E77F-3F95-4913-B977-1FB069A4A4E9}" type="pres">
      <dgm:prSet presAssocID="{D8D30283-706C-4750-A391-55400ECCCC78}" presName="descendantBox" presStyleCnt="0"/>
      <dgm:spPr/>
    </dgm:pt>
    <dgm:pt modelId="{E71E2CDE-3DD6-4157-908D-0DA7191C5633}" type="pres">
      <dgm:prSet presAssocID="{6420AE17-68B5-4CAD-BF0E-3B332A19F881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0F027-8C03-436C-8B35-2898DD59C6A6}" type="pres">
      <dgm:prSet presAssocID="{70309BB6-82D3-451E-9E86-1987D122135D}" presName="sp" presStyleCnt="0"/>
      <dgm:spPr/>
    </dgm:pt>
    <dgm:pt modelId="{9C108584-A007-4814-8E4E-973B6B591E68}" type="pres">
      <dgm:prSet presAssocID="{C5A4D0E1-E830-4319-8306-96A387936CA1}" presName="arrowAndChildren" presStyleCnt="0"/>
      <dgm:spPr/>
    </dgm:pt>
    <dgm:pt modelId="{65856FD3-47D0-4B9F-9EA2-88178B7A6CA7}" type="pres">
      <dgm:prSet presAssocID="{C5A4D0E1-E830-4319-8306-96A387936CA1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73E85ED3-378A-4D6E-BBDF-DC7786286E15}" type="pres">
      <dgm:prSet presAssocID="{C5A4D0E1-E830-4319-8306-96A387936CA1}" presName="arrow" presStyleLbl="node1" presStyleIdx="1" presStyleCnt="2"/>
      <dgm:spPr/>
      <dgm:t>
        <a:bodyPr/>
        <a:lstStyle/>
        <a:p>
          <a:endParaRPr lang="ru-RU"/>
        </a:p>
      </dgm:t>
    </dgm:pt>
    <dgm:pt modelId="{B691A250-DC04-44B8-A829-DC451647D97D}" type="pres">
      <dgm:prSet presAssocID="{C5A4D0E1-E830-4319-8306-96A387936CA1}" presName="descendantArrow" presStyleCnt="0"/>
      <dgm:spPr/>
    </dgm:pt>
    <dgm:pt modelId="{03C76D46-C047-4522-8F2B-37A652BCD72E}" type="pres">
      <dgm:prSet presAssocID="{0F4CDCEE-7F12-47CF-A8F3-D4EDEEF54A67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D9A80F-36A8-4D31-936D-91AFFF8B76C6}" type="presOf" srcId="{C5A4D0E1-E830-4319-8306-96A387936CA1}" destId="{65856FD3-47D0-4B9F-9EA2-88178B7A6CA7}" srcOrd="0" destOrd="0" presId="urn:microsoft.com/office/officeart/2005/8/layout/process4"/>
    <dgm:cxn modelId="{D0AAE9AC-E718-45FE-A023-CEAD65DBA9C0}" type="presOf" srcId="{D8D30283-706C-4750-A391-55400ECCCC78}" destId="{94F02EF1-7B12-41DC-B50C-B84877321DBD}" srcOrd="0" destOrd="0" presId="urn:microsoft.com/office/officeart/2005/8/layout/process4"/>
    <dgm:cxn modelId="{37463B77-DDE0-4115-BDED-E09C41D3C49A}" type="presOf" srcId="{C5A4D0E1-E830-4319-8306-96A387936CA1}" destId="{73E85ED3-378A-4D6E-BBDF-DC7786286E15}" srcOrd="1" destOrd="0" presId="urn:microsoft.com/office/officeart/2005/8/layout/process4"/>
    <dgm:cxn modelId="{972BE963-1E25-4555-8A4F-2E8B8C7B5130}" type="presOf" srcId="{6420AE17-68B5-4CAD-BF0E-3B332A19F881}" destId="{E71E2CDE-3DD6-4157-908D-0DA7191C5633}" srcOrd="0" destOrd="0" presId="urn:microsoft.com/office/officeart/2005/8/layout/process4"/>
    <dgm:cxn modelId="{376F5AC8-6741-4018-AC1D-6C4ED06FCF29}" srcId="{D8D30283-706C-4750-A391-55400ECCCC78}" destId="{6420AE17-68B5-4CAD-BF0E-3B332A19F881}" srcOrd="0" destOrd="0" parTransId="{9E16A4EF-58F5-4597-8072-F06F365C6FCE}" sibTransId="{09151D87-28B2-4E5D-804C-AE726F601E64}"/>
    <dgm:cxn modelId="{2F93317F-522C-47AA-955C-2D97F4FF41BD}" type="presOf" srcId="{0F4CDCEE-7F12-47CF-A8F3-D4EDEEF54A67}" destId="{03C76D46-C047-4522-8F2B-37A652BCD72E}" srcOrd="0" destOrd="0" presId="urn:microsoft.com/office/officeart/2005/8/layout/process4"/>
    <dgm:cxn modelId="{049BB818-6F1C-4B90-AEE6-70716FF499B8}" srcId="{C5A4D0E1-E830-4319-8306-96A387936CA1}" destId="{0F4CDCEE-7F12-47CF-A8F3-D4EDEEF54A67}" srcOrd="0" destOrd="0" parTransId="{2D3B9918-E665-47A7-8547-ACAB49A56A0D}" sibTransId="{7D6D67CE-9CF1-4A56-8BF4-C7D07D70CF13}"/>
    <dgm:cxn modelId="{9609A973-A0A0-4E44-981A-AD856E0D6C01}" srcId="{B6777FE7-8E1D-483C-B51A-86BB2E31D4EE}" destId="{D8D30283-706C-4750-A391-55400ECCCC78}" srcOrd="1" destOrd="0" parTransId="{FBFB30A2-D1E8-4C2E-B332-E464BAB43F34}" sibTransId="{01D96876-B002-4AC8-8751-E274E51168B6}"/>
    <dgm:cxn modelId="{21500C00-EE35-4F54-A7A4-E1ADC50CEDEA}" srcId="{B6777FE7-8E1D-483C-B51A-86BB2E31D4EE}" destId="{C5A4D0E1-E830-4319-8306-96A387936CA1}" srcOrd="0" destOrd="0" parTransId="{2633470F-9B27-4B34-A5AA-7629347C8AA3}" sibTransId="{70309BB6-82D3-451E-9E86-1987D122135D}"/>
    <dgm:cxn modelId="{1EE2227F-7D83-42E1-BBAA-FC47E86C5462}" type="presOf" srcId="{D8D30283-706C-4750-A391-55400ECCCC78}" destId="{3871CB3C-A82D-4A5E-86C4-8B84E5148E95}" srcOrd="1" destOrd="0" presId="urn:microsoft.com/office/officeart/2005/8/layout/process4"/>
    <dgm:cxn modelId="{A178B2D9-E92B-4D04-9E3B-3A1EAD8BBC99}" type="presOf" srcId="{B6777FE7-8E1D-483C-B51A-86BB2E31D4EE}" destId="{531F9044-5931-4841-88B7-2CB75B0FEFD3}" srcOrd="0" destOrd="0" presId="urn:microsoft.com/office/officeart/2005/8/layout/process4"/>
    <dgm:cxn modelId="{D111F308-7ED0-4C01-83F6-543A0338C026}" type="presParOf" srcId="{531F9044-5931-4841-88B7-2CB75B0FEFD3}" destId="{5A5735D7-F3F0-4EFC-8174-D1BC8D901719}" srcOrd="0" destOrd="0" presId="urn:microsoft.com/office/officeart/2005/8/layout/process4"/>
    <dgm:cxn modelId="{7BDD9742-6EF8-41D5-8074-3F711554C72C}" type="presParOf" srcId="{5A5735D7-F3F0-4EFC-8174-D1BC8D901719}" destId="{94F02EF1-7B12-41DC-B50C-B84877321DBD}" srcOrd="0" destOrd="0" presId="urn:microsoft.com/office/officeart/2005/8/layout/process4"/>
    <dgm:cxn modelId="{58C8D2EC-E39F-437D-B114-639BD9AF40FF}" type="presParOf" srcId="{5A5735D7-F3F0-4EFC-8174-D1BC8D901719}" destId="{3871CB3C-A82D-4A5E-86C4-8B84E5148E95}" srcOrd="1" destOrd="0" presId="urn:microsoft.com/office/officeart/2005/8/layout/process4"/>
    <dgm:cxn modelId="{B02B24F7-F93D-412E-9717-221A5399B337}" type="presParOf" srcId="{5A5735D7-F3F0-4EFC-8174-D1BC8D901719}" destId="{3849E77F-3F95-4913-B977-1FB069A4A4E9}" srcOrd="2" destOrd="0" presId="urn:microsoft.com/office/officeart/2005/8/layout/process4"/>
    <dgm:cxn modelId="{809F5548-B16E-40DF-8BEC-2279D15C3412}" type="presParOf" srcId="{3849E77F-3F95-4913-B977-1FB069A4A4E9}" destId="{E71E2CDE-3DD6-4157-908D-0DA7191C5633}" srcOrd="0" destOrd="0" presId="urn:microsoft.com/office/officeart/2005/8/layout/process4"/>
    <dgm:cxn modelId="{301AAC6D-38C6-4E31-9608-6C1E3AFD68B3}" type="presParOf" srcId="{531F9044-5931-4841-88B7-2CB75B0FEFD3}" destId="{7BF0F027-8C03-436C-8B35-2898DD59C6A6}" srcOrd="1" destOrd="0" presId="urn:microsoft.com/office/officeart/2005/8/layout/process4"/>
    <dgm:cxn modelId="{2E0904DC-31CA-472B-AB40-FE515DAE36F4}" type="presParOf" srcId="{531F9044-5931-4841-88B7-2CB75B0FEFD3}" destId="{9C108584-A007-4814-8E4E-973B6B591E68}" srcOrd="2" destOrd="0" presId="urn:microsoft.com/office/officeart/2005/8/layout/process4"/>
    <dgm:cxn modelId="{892A0871-E77A-45D1-A14C-5144E7CAA198}" type="presParOf" srcId="{9C108584-A007-4814-8E4E-973B6B591E68}" destId="{65856FD3-47D0-4B9F-9EA2-88178B7A6CA7}" srcOrd="0" destOrd="0" presId="urn:microsoft.com/office/officeart/2005/8/layout/process4"/>
    <dgm:cxn modelId="{5DD6BB69-7197-434B-9803-97BB634A80D4}" type="presParOf" srcId="{9C108584-A007-4814-8E4E-973B6B591E68}" destId="{73E85ED3-378A-4D6E-BBDF-DC7786286E15}" srcOrd="1" destOrd="0" presId="urn:microsoft.com/office/officeart/2005/8/layout/process4"/>
    <dgm:cxn modelId="{3F9976F9-CCCE-4A23-8971-3A5AE11AA66A}" type="presParOf" srcId="{9C108584-A007-4814-8E4E-973B6B591E68}" destId="{B691A250-DC04-44B8-A829-DC451647D97D}" srcOrd="2" destOrd="0" presId="urn:microsoft.com/office/officeart/2005/8/layout/process4"/>
    <dgm:cxn modelId="{6DD3B41C-7588-4F3B-BA4A-BB87BB169C48}" type="presParOf" srcId="{B691A250-DC04-44B8-A829-DC451647D97D}" destId="{03C76D46-C047-4522-8F2B-37A652BCD72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777FE7-8E1D-483C-B51A-86BB2E31D4EE}" type="doc">
      <dgm:prSet loTypeId="urn:microsoft.com/office/officeart/2005/8/layout/process4" loCatId="list" qsTypeId="urn:microsoft.com/office/officeart/2005/8/quickstyle/simple1#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1F5F4BA-47AE-4D91-80FE-5C0752105586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2017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E0AC151-9410-4F5C-8EC2-2AA03E056AF5}" type="parTrans" cxnId="{AFEE41EB-8ABF-4ED9-9237-C9F5C06DE1EF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C9C04C71-777E-4A9B-9219-1CD07B3838EF}" type="sibTrans" cxnId="{AFEE41EB-8ABF-4ED9-9237-C9F5C06DE1EF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DE9267AA-FC9E-4FD9-A3D9-41D45834F04C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3332,783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B9FCB26-C91D-48FB-98DF-D68F3CE3F5A6}" type="parTrans" cxnId="{AD28D85A-B840-4F4C-834D-E465E97E0983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22E5254D-DAD7-4B53-A54F-923A67372BA8}" type="sibTrans" cxnId="{AD28D85A-B840-4F4C-834D-E465E97E0983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C5A4D0E1-E830-4319-8306-96A387936CA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2018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2633470F-9B27-4B34-A5AA-7629347C8AA3}" type="par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70309BB6-82D3-451E-9E86-1987D122135D}" type="sib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F4CDCEE-7F12-47CF-A8F3-D4EDEEF54A67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517,993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2D3B9918-E665-47A7-8547-ACAB49A56A0D}" type="par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7D6D67CE-9CF1-4A56-8BF4-C7D07D70CF13}" type="sib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D8D30283-706C-4750-A391-55400ECCCC7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2019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FBFB30A2-D1E8-4C2E-B332-E464BAB43F34}" type="par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1D96876-B002-4AC8-8751-E274E51168B6}" type="sib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6420AE17-68B5-4CAD-BF0E-3B332A19F88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7676,547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E16A4EF-58F5-4597-8072-F06F365C6FCE}" type="par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9151D87-28B2-4E5D-804C-AE726F601E64}" type="sib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531F9044-5931-4841-88B7-2CB75B0FEFD3}" type="pres">
      <dgm:prSet presAssocID="{B6777FE7-8E1D-483C-B51A-86BB2E31D4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735D7-F3F0-4EFC-8174-D1BC8D901719}" type="pres">
      <dgm:prSet presAssocID="{D8D30283-706C-4750-A391-55400ECCCC78}" presName="boxAndChildren" presStyleCnt="0"/>
      <dgm:spPr/>
    </dgm:pt>
    <dgm:pt modelId="{94F02EF1-7B12-41DC-B50C-B84877321DBD}" type="pres">
      <dgm:prSet presAssocID="{D8D30283-706C-4750-A391-55400ECCCC78}" presName="parentTextBox" presStyleLbl="node1" presStyleIdx="0" presStyleCnt="3"/>
      <dgm:spPr/>
      <dgm:t>
        <a:bodyPr/>
        <a:lstStyle/>
        <a:p>
          <a:endParaRPr lang="ru-RU"/>
        </a:p>
      </dgm:t>
    </dgm:pt>
    <dgm:pt modelId="{3871CB3C-A82D-4A5E-86C4-8B84E5148E95}" type="pres">
      <dgm:prSet presAssocID="{D8D30283-706C-4750-A391-55400ECCCC78}" presName="entireBox" presStyleLbl="node1" presStyleIdx="0" presStyleCnt="3"/>
      <dgm:spPr/>
      <dgm:t>
        <a:bodyPr/>
        <a:lstStyle/>
        <a:p>
          <a:endParaRPr lang="ru-RU"/>
        </a:p>
      </dgm:t>
    </dgm:pt>
    <dgm:pt modelId="{3849E77F-3F95-4913-B977-1FB069A4A4E9}" type="pres">
      <dgm:prSet presAssocID="{D8D30283-706C-4750-A391-55400ECCCC78}" presName="descendantBox" presStyleCnt="0"/>
      <dgm:spPr/>
    </dgm:pt>
    <dgm:pt modelId="{E71E2CDE-3DD6-4157-908D-0DA7191C5633}" type="pres">
      <dgm:prSet presAssocID="{6420AE17-68B5-4CAD-BF0E-3B332A19F88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0F027-8C03-436C-8B35-2898DD59C6A6}" type="pres">
      <dgm:prSet presAssocID="{70309BB6-82D3-451E-9E86-1987D122135D}" presName="sp" presStyleCnt="0"/>
      <dgm:spPr/>
    </dgm:pt>
    <dgm:pt modelId="{9C108584-A007-4814-8E4E-973B6B591E68}" type="pres">
      <dgm:prSet presAssocID="{C5A4D0E1-E830-4319-8306-96A387936CA1}" presName="arrowAndChildren" presStyleCnt="0"/>
      <dgm:spPr/>
    </dgm:pt>
    <dgm:pt modelId="{65856FD3-47D0-4B9F-9EA2-88178B7A6CA7}" type="pres">
      <dgm:prSet presAssocID="{C5A4D0E1-E830-4319-8306-96A387936CA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3E85ED3-378A-4D6E-BBDF-DC7786286E15}" type="pres">
      <dgm:prSet presAssocID="{C5A4D0E1-E830-4319-8306-96A387936CA1}" presName="arrow" presStyleLbl="node1" presStyleIdx="1" presStyleCnt="3"/>
      <dgm:spPr/>
      <dgm:t>
        <a:bodyPr/>
        <a:lstStyle/>
        <a:p>
          <a:endParaRPr lang="ru-RU"/>
        </a:p>
      </dgm:t>
    </dgm:pt>
    <dgm:pt modelId="{B691A250-DC04-44B8-A829-DC451647D97D}" type="pres">
      <dgm:prSet presAssocID="{C5A4D0E1-E830-4319-8306-96A387936CA1}" presName="descendantArrow" presStyleCnt="0"/>
      <dgm:spPr/>
    </dgm:pt>
    <dgm:pt modelId="{03C76D46-C047-4522-8F2B-37A652BCD72E}" type="pres">
      <dgm:prSet presAssocID="{0F4CDCEE-7F12-47CF-A8F3-D4EDEEF54A67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62937-9FF1-4E4D-AB46-3CBC32A37E75}" type="pres">
      <dgm:prSet presAssocID="{C9C04C71-777E-4A9B-9219-1CD07B3838EF}" presName="sp" presStyleCnt="0"/>
      <dgm:spPr/>
    </dgm:pt>
    <dgm:pt modelId="{184235B9-1C0B-4212-93CE-CE2BFCD86CAE}" type="pres">
      <dgm:prSet presAssocID="{61F5F4BA-47AE-4D91-80FE-5C0752105586}" presName="arrowAndChildren" presStyleCnt="0"/>
      <dgm:spPr/>
    </dgm:pt>
    <dgm:pt modelId="{71F19D00-EBC4-407B-A5B9-A8D9E94A70EA}" type="pres">
      <dgm:prSet presAssocID="{61F5F4BA-47AE-4D91-80FE-5C075210558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3997300-63FE-4396-9C6C-54CC394CF18A}" type="pres">
      <dgm:prSet presAssocID="{61F5F4BA-47AE-4D91-80FE-5C0752105586}" presName="arrow" presStyleLbl="node1" presStyleIdx="2" presStyleCnt="3"/>
      <dgm:spPr/>
      <dgm:t>
        <a:bodyPr/>
        <a:lstStyle/>
        <a:p>
          <a:endParaRPr lang="ru-RU"/>
        </a:p>
      </dgm:t>
    </dgm:pt>
    <dgm:pt modelId="{6EB77110-9C6D-4AB0-A0CE-D11D606C87B4}" type="pres">
      <dgm:prSet presAssocID="{61F5F4BA-47AE-4D91-80FE-5C0752105586}" presName="descendantArrow" presStyleCnt="0"/>
      <dgm:spPr/>
    </dgm:pt>
    <dgm:pt modelId="{F8370225-8396-4C05-BD33-184C4ABFED4F}" type="pres">
      <dgm:prSet presAssocID="{DE9267AA-FC9E-4FD9-A3D9-41D45834F04C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EE41EB-8ABF-4ED9-9237-C9F5C06DE1EF}" srcId="{B6777FE7-8E1D-483C-B51A-86BB2E31D4EE}" destId="{61F5F4BA-47AE-4D91-80FE-5C0752105586}" srcOrd="0" destOrd="0" parTransId="{9E0AC151-9410-4F5C-8EC2-2AA03E056AF5}" sibTransId="{C9C04C71-777E-4A9B-9219-1CD07B3838EF}"/>
    <dgm:cxn modelId="{29D3FC21-B0A9-4429-BEF9-9B88AD9BBFB5}" type="presOf" srcId="{DE9267AA-FC9E-4FD9-A3D9-41D45834F04C}" destId="{F8370225-8396-4C05-BD33-184C4ABFED4F}" srcOrd="0" destOrd="0" presId="urn:microsoft.com/office/officeart/2005/8/layout/process4"/>
    <dgm:cxn modelId="{AA4C29F1-4CF8-4E76-8BCB-FB6626817B98}" type="presOf" srcId="{6420AE17-68B5-4CAD-BF0E-3B332A19F881}" destId="{E71E2CDE-3DD6-4157-908D-0DA7191C5633}" srcOrd="0" destOrd="0" presId="urn:microsoft.com/office/officeart/2005/8/layout/process4"/>
    <dgm:cxn modelId="{894C897E-19B9-48E1-AE38-A9F231F416EF}" type="presOf" srcId="{61F5F4BA-47AE-4D91-80FE-5C0752105586}" destId="{23997300-63FE-4396-9C6C-54CC394CF18A}" srcOrd="1" destOrd="0" presId="urn:microsoft.com/office/officeart/2005/8/layout/process4"/>
    <dgm:cxn modelId="{1A8C0258-1CBF-46F3-8678-F009C6B8FA17}" type="presOf" srcId="{D8D30283-706C-4750-A391-55400ECCCC78}" destId="{3871CB3C-A82D-4A5E-86C4-8B84E5148E95}" srcOrd="1" destOrd="0" presId="urn:microsoft.com/office/officeart/2005/8/layout/process4"/>
    <dgm:cxn modelId="{6EEBDBAE-3DD7-4FF7-BB15-E4F567BBAE4F}" type="presOf" srcId="{61F5F4BA-47AE-4D91-80FE-5C0752105586}" destId="{71F19D00-EBC4-407B-A5B9-A8D9E94A70EA}" srcOrd="0" destOrd="0" presId="urn:microsoft.com/office/officeart/2005/8/layout/process4"/>
    <dgm:cxn modelId="{097AEEC9-B72E-4243-95E7-70AAA6930C33}" type="presOf" srcId="{C5A4D0E1-E830-4319-8306-96A387936CA1}" destId="{73E85ED3-378A-4D6E-BBDF-DC7786286E15}" srcOrd="1" destOrd="0" presId="urn:microsoft.com/office/officeart/2005/8/layout/process4"/>
    <dgm:cxn modelId="{376F5AC8-6741-4018-AC1D-6C4ED06FCF29}" srcId="{D8D30283-706C-4750-A391-55400ECCCC78}" destId="{6420AE17-68B5-4CAD-BF0E-3B332A19F881}" srcOrd="0" destOrd="0" parTransId="{9E16A4EF-58F5-4597-8072-F06F365C6FCE}" sibTransId="{09151D87-28B2-4E5D-804C-AE726F601E64}"/>
    <dgm:cxn modelId="{AD28D85A-B840-4F4C-834D-E465E97E0983}" srcId="{61F5F4BA-47AE-4D91-80FE-5C0752105586}" destId="{DE9267AA-FC9E-4FD9-A3D9-41D45834F04C}" srcOrd="0" destOrd="0" parTransId="{9B9FCB26-C91D-48FB-98DF-D68F3CE3F5A6}" sibTransId="{22E5254D-DAD7-4B53-A54F-923A67372BA8}"/>
    <dgm:cxn modelId="{4F7AC025-6F45-4225-A669-18D22DB36564}" type="presOf" srcId="{B6777FE7-8E1D-483C-B51A-86BB2E31D4EE}" destId="{531F9044-5931-4841-88B7-2CB75B0FEFD3}" srcOrd="0" destOrd="0" presId="urn:microsoft.com/office/officeart/2005/8/layout/process4"/>
    <dgm:cxn modelId="{0F9F6ECB-9E4F-4750-8E04-F460277D39FF}" type="presOf" srcId="{C5A4D0E1-E830-4319-8306-96A387936CA1}" destId="{65856FD3-47D0-4B9F-9EA2-88178B7A6CA7}" srcOrd="0" destOrd="0" presId="urn:microsoft.com/office/officeart/2005/8/layout/process4"/>
    <dgm:cxn modelId="{492D51D0-C8DB-4C73-81DC-20039421C6FC}" type="presOf" srcId="{0F4CDCEE-7F12-47CF-A8F3-D4EDEEF54A67}" destId="{03C76D46-C047-4522-8F2B-37A652BCD72E}" srcOrd="0" destOrd="0" presId="urn:microsoft.com/office/officeart/2005/8/layout/process4"/>
    <dgm:cxn modelId="{049BB818-6F1C-4B90-AEE6-70716FF499B8}" srcId="{C5A4D0E1-E830-4319-8306-96A387936CA1}" destId="{0F4CDCEE-7F12-47CF-A8F3-D4EDEEF54A67}" srcOrd="0" destOrd="0" parTransId="{2D3B9918-E665-47A7-8547-ACAB49A56A0D}" sibTransId="{7D6D67CE-9CF1-4A56-8BF4-C7D07D70CF13}"/>
    <dgm:cxn modelId="{9609A973-A0A0-4E44-981A-AD856E0D6C01}" srcId="{B6777FE7-8E1D-483C-B51A-86BB2E31D4EE}" destId="{D8D30283-706C-4750-A391-55400ECCCC78}" srcOrd="2" destOrd="0" parTransId="{FBFB30A2-D1E8-4C2E-B332-E464BAB43F34}" sibTransId="{01D96876-B002-4AC8-8751-E274E51168B6}"/>
    <dgm:cxn modelId="{21500C00-EE35-4F54-A7A4-E1ADC50CEDEA}" srcId="{B6777FE7-8E1D-483C-B51A-86BB2E31D4EE}" destId="{C5A4D0E1-E830-4319-8306-96A387936CA1}" srcOrd="1" destOrd="0" parTransId="{2633470F-9B27-4B34-A5AA-7629347C8AA3}" sibTransId="{70309BB6-82D3-451E-9E86-1987D122135D}"/>
    <dgm:cxn modelId="{5332AEA0-1B1A-4E43-ADC8-7C4EADAA689E}" type="presOf" srcId="{D8D30283-706C-4750-A391-55400ECCCC78}" destId="{94F02EF1-7B12-41DC-B50C-B84877321DBD}" srcOrd="0" destOrd="0" presId="urn:microsoft.com/office/officeart/2005/8/layout/process4"/>
    <dgm:cxn modelId="{8BE1CC47-9EEC-4104-B882-D1908ECB26ED}" type="presParOf" srcId="{531F9044-5931-4841-88B7-2CB75B0FEFD3}" destId="{5A5735D7-F3F0-4EFC-8174-D1BC8D901719}" srcOrd="0" destOrd="0" presId="urn:microsoft.com/office/officeart/2005/8/layout/process4"/>
    <dgm:cxn modelId="{43F54F0D-07B1-4887-A4BB-63530C9D8F71}" type="presParOf" srcId="{5A5735D7-F3F0-4EFC-8174-D1BC8D901719}" destId="{94F02EF1-7B12-41DC-B50C-B84877321DBD}" srcOrd="0" destOrd="0" presId="urn:microsoft.com/office/officeart/2005/8/layout/process4"/>
    <dgm:cxn modelId="{E5E6BB31-1B19-44C9-A730-8385626A3423}" type="presParOf" srcId="{5A5735D7-F3F0-4EFC-8174-D1BC8D901719}" destId="{3871CB3C-A82D-4A5E-86C4-8B84E5148E95}" srcOrd="1" destOrd="0" presId="urn:microsoft.com/office/officeart/2005/8/layout/process4"/>
    <dgm:cxn modelId="{287C73CC-0A98-4430-BF7E-E01CF296A94F}" type="presParOf" srcId="{5A5735D7-F3F0-4EFC-8174-D1BC8D901719}" destId="{3849E77F-3F95-4913-B977-1FB069A4A4E9}" srcOrd="2" destOrd="0" presId="urn:microsoft.com/office/officeart/2005/8/layout/process4"/>
    <dgm:cxn modelId="{9F8F7BD1-6077-4960-AC4B-51B89ED9D075}" type="presParOf" srcId="{3849E77F-3F95-4913-B977-1FB069A4A4E9}" destId="{E71E2CDE-3DD6-4157-908D-0DA7191C5633}" srcOrd="0" destOrd="0" presId="urn:microsoft.com/office/officeart/2005/8/layout/process4"/>
    <dgm:cxn modelId="{079B7809-4E99-4D49-90AB-C798FD12E03E}" type="presParOf" srcId="{531F9044-5931-4841-88B7-2CB75B0FEFD3}" destId="{7BF0F027-8C03-436C-8B35-2898DD59C6A6}" srcOrd="1" destOrd="0" presId="urn:microsoft.com/office/officeart/2005/8/layout/process4"/>
    <dgm:cxn modelId="{1B74D398-7522-4012-A02A-50B6C4979087}" type="presParOf" srcId="{531F9044-5931-4841-88B7-2CB75B0FEFD3}" destId="{9C108584-A007-4814-8E4E-973B6B591E68}" srcOrd="2" destOrd="0" presId="urn:microsoft.com/office/officeart/2005/8/layout/process4"/>
    <dgm:cxn modelId="{EEE6F05F-6F68-47FF-A15E-1DA83C914051}" type="presParOf" srcId="{9C108584-A007-4814-8E4E-973B6B591E68}" destId="{65856FD3-47D0-4B9F-9EA2-88178B7A6CA7}" srcOrd="0" destOrd="0" presId="urn:microsoft.com/office/officeart/2005/8/layout/process4"/>
    <dgm:cxn modelId="{B6D174C1-D481-4D6B-B7D5-602C4136C367}" type="presParOf" srcId="{9C108584-A007-4814-8E4E-973B6B591E68}" destId="{73E85ED3-378A-4D6E-BBDF-DC7786286E15}" srcOrd="1" destOrd="0" presId="urn:microsoft.com/office/officeart/2005/8/layout/process4"/>
    <dgm:cxn modelId="{AD7B450F-4286-47C1-810B-4E4C4F6A5774}" type="presParOf" srcId="{9C108584-A007-4814-8E4E-973B6B591E68}" destId="{B691A250-DC04-44B8-A829-DC451647D97D}" srcOrd="2" destOrd="0" presId="urn:microsoft.com/office/officeart/2005/8/layout/process4"/>
    <dgm:cxn modelId="{E81F34D0-0FD8-4023-8461-26F0AB353856}" type="presParOf" srcId="{B691A250-DC04-44B8-A829-DC451647D97D}" destId="{03C76D46-C047-4522-8F2B-37A652BCD72E}" srcOrd="0" destOrd="0" presId="urn:microsoft.com/office/officeart/2005/8/layout/process4"/>
    <dgm:cxn modelId="{7F5224B2-4774-4720-AEA9-C2EC2E6D6230}" type="presParOf" srcId="{531F9044-5931-4841-88B7-2CB75B0FEFD3}" destId="{6C762937-9FF1-4E4D-AB46-3CBC32A37E75}" srcOrd="3" destOrd="0" presId="urn:microsoft.com/office/officeart/2005/8/layout/process4"/>
    <dgm:cxn modelId="{BCA6E1A0-1709-4857-A95C-FF2803777003}" type="presParOf" srcId="{531F9044-5931-4841-88B7-2CB75B0FEFD3}" destId="{184235B9-1C0B-4212-93CE-CE2BFCD86CAE}" srcOrd="4" destOrd="0" presId="urn:microsoft.com/office/officeart/2005/8/layout/process4"/>
    <dgm:cxn modelId="{4A9D6B44-AF18-4B8D-9B60-39ABBD6BA425}" type="presParOf" srcId="{184235B9-1C0B-4212-93CE-CE2BFCD86CAE}" destId="{71F19D00-EBC4-407B-A5B9-A8D9E94A70EA}" srcOrd="0" destOrd="0" presId="urn:microsoft.com/office/officeart/2005/8/layout/process4"/>
    <dgm:cxn modelId="{30460134-395C-4892-963C-47363F0701A0}" type="presParOf" srcId="{184235B9-1C0B-4212-93CE-CE2BFCD86CAE}" destId="{23997300-63FE-4396-9C6C-54CC394CF18A}" srcOrd="1" destOrd="0" presId="urn:microsoft.com/office/officeart/2005/8/layout/process4"/>
    <dgm:cxn modelId="{F0D4367B-4251-4BB2-91E3-DF867B4A1063}" type="presParOf" srcId="{184235B9-1C0B-4212-93CE-CE2BFCD86CAE}" destId="{6EB77110-9C6D-4AB0-A0CE-D11D606C87B4}" srcOrd="2" destOrd="0" presId="urn:microsoft.com/office/officeart/2005/8/layout/process4"/>
    <dgm:cxn modelId="{477BBD6F-8122-4816-AF35-A7C81DB73A3C}" type="presParOf" srcId="{6EB77110-9C6D-4AB0-A0CE-D11D606C87B4}" destId="{F8370225-8396-4C05-BD33-184C4ABFED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4F5984-DE32-4CE4-B91F-5807321394AC}" type="doc">
      <dgm:prSet loTypeId="urn:microsoft.com/office/officeart/2005/8/layout/process1" loCatId="process" qsTypeId="urn:microsoft.com/office/officeart/2005/8/quickstyle/simple1#5" qsCatId="simple" csTypeId="urn:microsoft.com/office/officeart/2005/8/colors/accent2_1" csCatId="accent2" phldr="1"/>
      <dgm:spPr/>
    </dgm:pt>
    <dgm:pt modelId="{494877BE-4FF9-4DA7-9129-F17DCAB3E202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accent2">
                  <a:lumMod val="50000"/>
                </a:schemeClr>
              </a:solidFill>
            </a:rPr>
            <a:t>Капітальний ремонт НВК №7</a:t>
          </a:r>
          <a:endParaRPr lang="ru-RU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8BDB3D24-8FF8-4520-AFDB-C2F6B5B449CC}" type="parTrans" cxnId="{BDA934B5-E748-4DA5-AD32-D5EB3BF14B50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</a:endParaRPr>
        </a:p>
      </dgm:t>
    </dgm:pt>
    <dgm:pt modelId="{1C78F909-41F4-4B0D-8E42-3703EA817E9B}" type="sibTrans" cxnId="{BDA934B5-E748-4DA5-AD32-D5EB3BF14B50}">
      <dgm:prSet/>
      <dgm:spPr/>
      <dgm:t>
        <a:bodyPr/>
        <a:lstStyle/>
        <a:p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6B93E893-486A-4E73-8C17-FB93503228B3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accent2">
                  <a:lumMod val="50000"/>
                </a:schemeClr>
              </a:solidFill>
            </a:rPr>
            <a:t>Капітальний ремонт ЗОШ №17</a:t>
          </a:r>
          <a:endParaRPr lang="ru-RU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6CAAB866-6DC3-4C21-937B-07F8DD740206}" type="parTrans" cxnId="{D34F7AE1-23B7-41D2-AC64-9FB7910E5BF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</a:endParaRPr>
        </a:p>
      </dgm:t>
    </dgm:pt>
    <dgm:pt modelId="{22F8C617-A111-4242-80C2-0143D3CBFF88}" type="sibTrans" cxnId="{D34F7AE1-23B7-41D2-AC64-9FB7910E5BF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</a:endParaRPr>
        </a:p>
      </dgm:t>
    </dgm:pt>
    <dgm:pt modelId="{49CDFC60-EACE-4805-85C2-311DD3C458C4}" type="pres">
      <dgm:prSet presAssocID="{6F4F5984-DE32-4CE4-B91F-5807321394AC}" presName="Name0" presStyleCnt="0">
        <dgm:presLayoutVars>
          <dgm:dir/>
          <dgm:resizeHandles val="exact"/>
        </dgm:presLayoutVars>
      </dgm:prSet>
      <dgm:spPr/>
    </dgm:pt>
    <dgm:pt modelId="{4702CC77-C003-41C0-B8A5-04AB494C07C3}" type="pres">
      <dgm:prSet presAssocID="{494877BE-4FF9-4DA7-9129-F17DCAB3E20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B8995-C104-4591-853C-56A02AC3162C}" type="pres">
      <dgm:prSet presAssocID="{1C78F909-41F4-4B0D-8E42-3703EA817E9B}" presName="sibTrans" presStyleLbl="sibTrans2D1" presStyleIdx="0" presStyleCnt="1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30143473-B266-42E4-B43E-180C7CA93358}" type="pres">
      <dgm:prSet presAssocID="{1C78F909-41F4-4B0D-8E42-3703EA817E9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6DE2490-BFBE-426F-90E7-C643D9704C93}" type="pres">
      <dgm:prSet presAssocID="{6B93E893-486A-4E73-8C17-FB93503228B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006D77-217C-46DB-A56E-CF90564235E1}" type="presOf" srcId="{494877BE-4FF9-4DA7-9129-F17DCAB3E202}" destId="{4702CC77-C003-41C0-B8A5-04AB494C07C3}" srcOrd="0" destOrd="0" presId="urn:microsoft.com/office/officeart/2005/8/layout/process1"/>
    <dgm:cxn modelId="{8121CDA4-45FC-4741-90FF-A2BAB59E2CB4}" type="presOf" srcId="{6B93E893-486A-4E73-8C17-FB93503228B3}" destId="{06DE2490-BFBE-426F-90E7-C643D9704C93}" srcOrd="0" destOrd="0" presId="urn:microsoft.com/office/officeart/2005/8/layout/process1"/>
    <dgm:cxn modelId="{5D09C96E-BF21-42C8-9FC9-1C0531057933}" type="presOf" srcId="{1C78F909-41F4-4B0D-8E42-3703EA817E9B}" destId="{713B8995-C104-4591-853C-56A02AC3162C}" srcOrd="0" destOrd="0" presId="urn:microsoft.com/office/officeart/2005/8/layout/process1"/>
    <dgm:cxn modelId="{0B66C015-C9A0-49ED-8AEC-DA32135DFD47}" type="presOf" srcId="{6F4F5984-DE32-4CE4-B91F-5807321394AC}" destId="{49CDFC60-EACE-4805-85C2-311DD3C458C4}" srcOrd="0" destOrd="0" presId="urn:microsoft.com/office/officeart/2005/8/layout/process1"/>
    <dgm:cxn modelId="{D34F7AE1-23B7-41D2-AC64-9FB7910E5BFE}" srcId="{6F4F5984-DE32-4CE4-B91F-5807321394AC}" destId="{6B93E893-486A-4E73-8C17-FB93503228B3}" srcOrd="1" destOrd="0" parTransId="{6CAAB866-6DC3-4C21-937B-07F8DD740206}" sibTransId="{22F8C617-A111-4242-80C2-0143D3CBFF88}"/>
    <dgm:cxn modelId="{85286027-96F5-4568-9AAB-6C0DD6D95952}" type="presOf" srcId="{1C78F909-41F4-4B0D-8E42-3703EA817E9B}" destId="{30143473-B266-42E4-B43E-180C7CA93358}" srcOrd="1" destOrd="0" presId="urn:microsoft.com/office/officeart/2005/8/layout/process1"/>
    <dgm:cxn modelId="{BDA934B5-E748-4DA5-AD32-D5EB3BF14B50}" srcId="{6F4F5984-DE32-4CE4-B91F-5807321394AC}" destId="{494877BE-4FF9-4DA7-9129-F17DCAB3E202}" srcOrd="0" destOrd="0" parTransId="{8BDB3D24-8FF8-4520-AFDB-C2F6B5B449CC}" sibTransId="{1C78F909-41F4-4B0D-8E42-3703EA817E9B}"/>
    <dgm:cxn modelId="{1D877AC3-07CD-4F58-9983-629AB08AC74E}" type="presParOf" srcId="{49CDFC60-EACE-4805-85C2-311DD3C458C4}" destId="{4702CC77-C003-41C0-B8A5-04AB494C07C3}" srcOrd="0" destOrd="0" presId="urn:microsoft.com/office/officeart/2005/8/layout/process1"/>
    <dgm:cxn modelId="{D93B9E3C-1ABB-4D3C-B6ED-686B1478DE18}" type="presParOf" srcId="{49CDFC60-EACE-4805-85C2-311DD3C458C4}" destId="{713B8995-C104-4591-853C-56A02AC3162C}" srcOrd="1" destOrd="0" presId="urn:microsoft.com/office/officeart/2005/8/layout/process1"/>
    <dgm:cxn modelId="{FF2BAC0D-7B9E-4D15-AD4A-7C4F400357F1}" type="presParOf" srcId="{713B8995-C104-4591-853C-56A02AC3162C}" destId="{30143473-B266-42E4-B43E-180C7CA93358}" srcOrd="0" destOrd="0" presId="urn:microsoft.com/office/officeart/2005/8/layout/process1"/>
    <dgm:cxn modelId="{61EF9D96-DED2-4431-B173-079ACD23AC36}" type="presParOf" srcId="{49CDFC60-EACE-4805-85C2-311DD3C458C4}" destId="{06DE2490-BFBE-426F-90E7-C643D9704C9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777FE7-8E1D-483C-B51A-86BB2E31D4EE}" type="doc">
      <dgm:prSet loTypeId="urn:microsoft.com/office/officeart/2005/8/layout/process4" loCatId="list" qsTypeId="urn:microsoft.com/office/officeart/2005/8/quickstyle/simple1#6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1F5F4BA-47AE-4D91-80FE-5C0752105586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2017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E0AC151-9410-4F5C-8EC2-2AA03E056AF5}" type="parTrans" cxnId="{AFEE41EB-8ABF-4ED9-9237-C9F5C06DE1EF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C9C04C71-777E-4A9B-9219-1CD07B3838EF}" type="sibTrans" cxnId="{AFEE41EB-8ABF-4ED9-9237-C9F5C06DE1EF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DE9267AA-FC9E-4FD9-A3D9-41D45834F04C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3022,918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B9FCB26-C91D-48FB-98DF-D68F3CE3F5A6}" type="parTrans" cxnId="{AD28D85A-B840-4F4C-834D-E465E97E0983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22E5254D-DAD7-4B53-A54F-923A67372BA8}" type="sibTrans" cxnId="{AD28D85A-B840-4F4C-834D-E465E97E0983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C5A4D0E1-E830-4319-8306-96A387936CA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2018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2633470F-9B27-4B34-A5AA-7629347C8AA3}" type="par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70309BB6-82D3-451E-9E86-1987D122135D}" type="sib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F4CDCEE-7F12-47CF-A8F3-D4EDEEF54A67}">
      <dgm:prSet phldrT="[Текст]" custT="1"/>
      <dgm:spPr/>
      <dgm:t>
        <a:bodyPr/>
        <a:lstStyle/>
        <a:p>
          <a:r>
            <a:rPr lang="ru-RU" sz="1800" b="1" i="0" u="none" dirty="0" smtClean="0">
              <a:solidFill>
                <a:schemeClr val="accent1">
                  <a:lumMod val="50000"/>
                </a:schemeClr>
              </a:solidFill>
            </a:rPr>
            <a:t>4688,446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2D3B9918-E665-47A7-8547-ACAB49A56A0D}" type="par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7D6D67CE-9CF1-4A56-8BF4-C7D07D70CF13}" type="sib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D8D30283-706C-4750-A391-55400ECCCC7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2019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FBFB30A2-D1E8-4C2E-B332-E464BAB43F34}" type="par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1D96876-B002-4AC8-8751-E274E51168B6}" type="sib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6420AE17-68B5-4CAD-BF0E-3B332A19F88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16211,204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E16A4EF-58F5-4597-8072-F06F365C6FCE}" type="par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9151D87-28B2-4E5D-804C-AE726F601E64}" type="sib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531F9044-5931-4841-88B7-2CB75B0FEFD3}" type="pres">
      <dgm:prSet presAssocID="{B6777FE7-8E1D-483C-B51A-86BB2E31D4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735D7-F3F0-4EFC-8174-D1BC8D901719}" type="pres">
      <dgm:prSet presAssocID="{D8D30283-706C-4750-A391-55400ECCCC78}" presName="boxAndChildren" presStyleCnt="0"/>
      <dgm:spPr/>
    </dgm:pt>
    <dgm:pt modelId="{94F02EF1-7B12-41DC-B50C-B84877321DBD}" type="pres">
      <dgm:prSet presAssocID="{D8D30283-706C-4750-A391-55400ECCCC78}" presName="parentTextBox" presStyleLbl="node1" presStyleIdx="0" presStyleCnt="3"/>
      <dgm:spPr/>
      <dgm:t>
        <a:bodyPr/>
        <a:lstStyle/>
        <a:p>
          <a:endParaRPr lang="ru-RU"/>
        </a:p>
      </dgm:t>
    </dgm:pt>
    <dgm:pt modelId="{3871CB3C-A82D-4A5E-86C4-8B84E5148E95}" type="pres">
      <dgm:prSet presAssocID="{D8D30283-706C-4750-A391-55400ECCCC78}" presName="entireBox" presStyleLbl="node1" presStyleIdx="0" presStyleCnt="3"/>
      <dgm:spPr/>
      <dgm:t>
        <a:bodyPr/>
        <a:lstStyle/>
        <a:p>
          <a:endParaRPr lang="ru-RU"/>
        </a:p>
      </dgm:t>
    </dgm:pt>
    <dgm:pt modelId="{3849E77F-3F95-4913-B977-1FB069A4A4E9}" type="pres">
      <dgm:prSet presAssocID="{D8D30283-706C-4750-A391-55400ECCCC78}" presName="descendantBox" presStyleCnt="0"/>
      <dgm:spPr/>
    </dgm:pt>
    <dgm:pt modelId="{E71E2CDE-3DD6-4157-908D-0DA7191C5633}" type="pres">
      <dgm:prSet presAssocID="{6420AE17-68B5-4CAD-BF0E-3B332A19F88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0F027-8C03-436C-8B35-2898DD59C6A6}" type="pres">
      <dgm:prSet presAssocID="{70309BB6-82D3-451E-9E86-1987D122135D}" presName="sp" presStyleCnt="0"/>
      <dgm:spPr/>
    </dgm:pt>
    <dgm:pt modelId="{9C108584-A007-4814-8E4E-973B6B591E68}" type="pres">
      <dgm:prSet presAssocID="{C5A4D0E1-E830-4319-8306-96A387936CA1}" presName="arrowAndChildren" presStyleCnt="0"/>
      <dgm:spPr/>
    </dgm:pt>
    <dgm:pt modelId="{65856FD3-47D0-4B9F-9EA2-88178B7A6CA7}" type="pres">
      <dgm:prSet presAssocID="{C5A4D0E1-E830-4319-8306-96A387936CA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3E85ED3-378A-4D6E-BBDF-DC7786286E15}" type="pres">
      <dgm:prSet presAssocID="{C5A4D0E1-E830-4319-8306-96A387936CA1}" presName="arrow" presStyleLbl="node1" presStyleIdx="1" presStyleCnt="3"/>
      <dgm:spPr/>
      <dgm:t>
        <a:bodyPr/>
        <a:lstStyle/>
        <a:p>
          <a:endParaRPr lang="ru-RU"/>
        </a:p>
      </dgm:t>
    </dgm:pt>
    <dgm:pt modelId="{B691A250-DC04-44B8-A829-DC451647D97D}" type="pres">
      <dgm:prSet presAssocID="{C5A4D0E1-E830-4319-8306-96A387936CA1}" presName="descendantArrow" presStyleCnt="0"/>
      <dgm:spPr/>
    </dgm:pt>
    <dgm:pt modelId="{03C76D46-C047-4522-8F2B-37A652BCD72E}" type="pres">
      <dgm:prSet presAssocID="{0F4CDCEE-7F12-47CF-A8F3-D4EDEEF54A67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62937-9FF1-4E4D-AB46-3CBC32A37E75}" type="pres">
      <dgm:prSet presAssocID="{C9C04C71-777E-4A9B-9219-1CD07B3838EF}" presName="sp" presStyleCnt="0"/>
      <dgm:spPr/>
    </dgm:pt>
    <dgm:pt modelId="{184235B9-1C0B-4212-93CE-CE2BFCD86CAE}" type="pres">
      <dgm:prSet presAssocID="{61F5F4BA-47AE-4D91-80FE-5C0752105586}" presName="arrowAndChildren" presStyleCnt="0"/>
      <dgm:spPr/>
    </dgm:pt>
    <dgm:pt modelId="{71F19D00-EBC4-407B-A5B9-A8D9E94A70EA}" type="pres">
      <dgm:prSet presAssocID="{61F5F4BA-47AE-4D91-80FE-5C075210558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3997300-63FE-4396-9C6C-54CC394CF18A}" type="pres">
      <dgm:prSet presAssocID="{61F5F4BA-47AE-4D91-80FE-5C0752105586}" presName="arrow" presStyleLbl="node1" presStyleIdx="2" presStyleCnt="3"/>
      <dgm:spPr/>
      <dgm:t>
        <a:bodyPr/>
        <a:lstStyle/>
        <a:p>
          <a:endParaRPr lang="ru-RU"/>
        </a:p>
      </dgm:t>
    </dgm:pt>
    <dgm:pt modelId="{6EB77110-9C6D-4AB0-A0CE-D11D606C87B4}" type="pres">
      <dgm:prSet presAssocID="{61F5F4BA-47AE-4D91-80FE-5C0752105586}" presName="descendantArrow" presStyleCnt="0"/>
      <dgm:spPr/>
    </dgm:pt>
    <dgm:pt modelId="{F8370225-8396-4C05-BD33-184C4ABFED4F}" type="pres">
      <dgm:prSet presAssocID="{DE9267AA-FC9E-4FD9-A3D9-41D45834F04C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EE41EB-8ABF-4ED9-9237-C9F5C06DE1EF}" srcId="{B6777FE7-8E1D-483C-B51A-86BB2E31D4EE}" destId="{61F5F4BA-47AE-4D91-80FE-5C0752105586}" srcOrd="0" destOrd="0" parTransId="{9E0AC151-9410-4F5C-8EC2-2AA03E056AF5}" sibTransId="{C9C04C71-777E-4A9B-9219-1CD07B3838EF}"/>
    <dgm:cxn modelId="{A0AF0C88-C26E-48B0-91C1-D3AEB621EEE9}" type="presOf" srcId="{C5A4D0E1-E830-4319-8306-96A387936CA1}" destId="{73E85ED3-378A-4D6E-BBDF-DC7786286E15}" srcOrd="1" destOrd="0" presId="urn:microsoft.com/office/officeart/2005/8/layout/process4"/>
    <dgm:cxn modelId="{731E7460-38D9-44BF-9856-50C13B917656}" type="presOf" srcId="{0F4CDCEE-7F12-47CF-A8F3-D4EDEEF54A67}" destId="{03C76D46-C047-4522-8F2B-37A652BCD72E}" srcOrd="0" destOrd="0" presId="urn:microsoft.com/office/officeart/2005/8/layout/process4"/>
    <dgm:cxn modelId="{601C594B-0960-4C61-B8F8-7D7501C9CC43}" type="presOf" srcId="{61F5F4BA-47AE-4D91-80FE-5C0752105586}" destId="{71F19D00-EBC4-407B-A5B9-A8D9E94A70EA}" srcOrd="0" destOrd="0" presId="urn:microsoft.com/office/officeart/2005/8/layout/process4"/>
    <dgm:cxn modelId="{7682D58B-4DB8-4871-AB51-4F5BEE384E95}" type="presOf" srcId="{B6777FE7-8E1D-483C-B51A-86BB2E31D4EE}" destId="{531F9044-5931-4841-88B7-2CB75B0FEFD3}" srcOrd="0" destOrd="0" presId="urn:microsoft.com/office/officeart/2005/8/layout/process4"/>
    <dgm:cxn modelId="{376F5AC8-6741-4018-AC1D-6C4ED06FCF29}" srcId="{D8D30283-706C-4750-A391-55400ECCCC78}" destId="{6420AE17-68B5-4CAD-BF0E-3B332A19F881}" srcOrd="0" destOrd="0" parTransId="{9E16A4EF-58F5-4597-8072-F06F365C6FCE}" sibTransId="{09151D87-28B2-4E5D-804C-AE726F601E64}"/>
    <dgm:cxn modelId="{AD28D85A-B840-4F4C-834D-E465E97E0983}" srcId="{61F5F4BA-47AE-4D91-80FE-5C0752105586}" destId="{DE9267AA-FC9E-4FD9-A3D9-41D45834F04C}" srcOrd="0" destOrd="0" parTransId="{9B9FCB26-C91D-48FB-98DF-D68F3CE3F5A6}" sibTransId="{22E5254D-DAD7-4B53-A54F-923A67372BA8}"/>
    <dgm:cxn modelId="{7E9403EA-3AF4-4D36-94D7-524FD517953C}" type="presOf" srcId="{6420AE17-68B5-4CAD-BF0E-3B332A19F881}" destId="{E71E2CDE-3DD6-4157-908D-0DA7191C5633}" srcOrd="0" destOrd="0" presId="urn:microsoft.com/office/officeart/2005/8/layout/process4"/>
    <dgm:cxn modelId="{049BB818-6F1C-4B90-AEE6-70716FF499B8}" srcId="{C5A4D0E1-E830-4319-8306-96A387936CA1}" destId="{0F4CDCEE-7F12-47CF-A8F3-D4EDEEF54A67}" srcOrd="0" destOrd="0" parTransId="{2D3B9918-E665-47A7-8547-ACAB49A56A0D}" sibTransId="{7D6D67CE-9CF1-4A56-8BF4-C7D07D70CF13}"/>
    <dgm:cxn modelId="{5A85697F-D87C-40E8-8D51-F562FD5DAA66}" type="presOf" srcId="{DE9267AA-FC9E-4FD9-A3D9-41D45834F04C}" destId="{F8370225-8396-4C05-BD33-184C4ABFED4F}" srcOrd="0" destOrd="0" presId="urn:microsoft.com/office/officeart/2005/8/layout/process4"/>
    <dgm:cxn modelId="{52AA69AD-A9F7-4DDB-BCC7-33ACCA89AA85}" type="presOf" srcId="{D8D30283-706C-4750-A391-55400ECCCC78}" destId="{3871CB3C-A82D-4A5E-86C4-8B84E5148E95}" srcOrd="1" destOrd="0" presId="urn:microsoft.com/office/officeart/2005/8/layout/process4"/>
    <dgm:cxn modelId="{9609A973-A0A0-4E44-981A-AD856E0D6C01}" srcId="{B6777FE7-8E1D-483C-B51A-86BB2E31D4EE}" destId="{D8D30283-706C-4750-A391-55400ECCCC78}" srcOrd="2" destOrd="0" parTransId="{FBFB30A2-D1E8-4C2E-B332-E464BAB43F34}" sibTransId="{01D96876-B002-4AC8-8751-E274E51168B6}"/>
    <dgm:cxn modelId="{21500C00-EE35-4F54-A7A4-E1ADC50CEDEA}" srcId="{B6777FE7-8E1D-483C-B51A-86BB2E31D4EE}" destId="{C5A4D0E1-E830-4319-8306-96A387936CA1}" srcOrd="1" destOrd="0" parTransId="{2633470F-9B27-4B34-A5AA-7629347C8AA3}" sibTransId="{70309BB6-82D3-451E-9E86-1987D122135D}"/>
    <dgm:cxn modelId="{42141389-7289-4A80-AD0B-A433D8AA9963}" type="presOf" srcId="{D8D30283-706C-4750-A391-55400ECCCC78}" destId="{94F02EF1-7B12-41DC-B50C-B84877321DBD}" srcOrd="0" destOrd="0" presId="urn:microsoft.com/office/officeart/2005/8/layout/process4"/>
    <dgm:cxn modelId="{68846FDD-7889-41D4-AA07-FC518F438710}" type="presOf" srcId="{C5A4D0E1-E830-4319-8306-96A387936CA1}" destId="{65856FD3-47D0-4B9F-9EA2-88178B7A6CA7}" srcOrd="0" destOrd="0" presId="urn:microsoft.com/office/officeart/2005/8/layout/process4"/>
    <dgm:cxn modelId="{7A70C1E0-195D-4A0E-8734-24ED7C1026B9}" type="presOf" srcId="{61F5F4BA-47AE-4D91-80FE-5C0752105586}" destId="{23997300-63FE-4396-9C6C-54CC394CF18A}" srcOrd="1" destOrd="0" presId="urn:microsoft.com/office/officeart/2005/8/layout/process4"/>
    <dgm:cxn modelId="{713B8A7C-0A6F-4005-B780-A072FD9427F4}" type="presParOf" srcId="{531F9044-5931-4841-88B7-2CB75B0FEFD3}" destId="{5A5735D7-F3F0-4EFC-8174-D1BC8D901719}" srcOrd="0" destOrd="0" presId="urn:microsoft.com/office/officeart/2005/8/layout/process4"/>
    <dgm:cxn modelId="{C64111A7-3A96-4B99-997A-9F491FD842C9}" type="presParOf" srcId="{5A5735D7-F3F0-4EFC-8174-D1BC8D901719}" destId="{94F02EF1-7B12-41DC-B50C-B84877321DBD}" srcOrd="0" destOrd="0" presId="urn:microsoft.com/office/officeart/2005/8/layout/process4"/>
    <dgm:cxn modelId="{6BF1B6E0-BF0B-47E9-A607-F1A9826092F6}" type="presParOf" srcId="{5A5735D7-F3F0-4EFC-8174-D1BC8D901719}" destId="{3871CB3C-A82D-4A5E-86C4-8B84E5148E95}" srcOrd="1" destOrd="0" presId="urn:microsoft.com/office/officeart/2005/8/layout/process4"/>
    <dgm:cxn modelId="{656242A2-FFD9-4EC8-8D69-BD625EEC08EC}" type="presParOf" srcId="{5A5735D7-F3F0-4EFC-8174-D1BC8D901719}" destId="{3849E77F-3F95-4913-B977-1FB069A4A4E9}" srcOrd="2" destOrd="0" presId="urn:microsoft.com/office/officeart/2005/8/layout/process4"/>
    <dgm:cxn modelId="{4EBA47FD-C7BD-474F-8AB1-D7E0A7D11C42}" type="presParOf" srcId="{3849E77F-3F95-4913-B977-1FB069A4A4E9}" destId="{E71E2CDE-3DD6-4157-908D-0DA7191C5633}" srcOrd="0" destOrd="0" presId="urn:microsoft.com/office/officeart/2005/8/layout/process4"/>
    <dgm:cxn modelId="{33C314BD-B68D-4966-A116-391760F3178E}" type="presParOf" srcId="{531F9044-5931-4841-88B7-2CB75B0FEFD3}" destId="{7BF0F027-8C03-436C-8B35-2898DD59C6A6}" srcOrd="1" destOrd="0" presId="urn:microsoft.com/office/officeart/2005/8/layout/process4"/>
    <dgm:cxn modelId="{603736B2-E9FA-4C18-AC84-25D21B0D7CC1}" type="presParOf" srcId="{531F9044-5931-4841-88B7-2CB75B0FEFD3}" destId="{9C108584-A007-4814-8E4E-973B6B591E68}" srcOrd="2" destOrd="0" presId="urn:microsoft.com/office/officeart/2005/8/layout/process4"/>
    <dgm:cxn modelId="{53F77881-A6B9-4228-9087-640A3CFC09FE}" type="presParOf" srcId="{9C108584-A007-4814-8E4E-973B6B591E68}" destId="{65856FD3-47D0-4B9F-9EA2-88178B7A6CA7}" srcOrd="0" destOrd="0" presId="urn:microsoft.com/office/officeart/2005/8/layout/process4"/>
    <dgm:cxn modelId="{69C82010-F191-4BEF-8CCF-825E3C22152C}" type="presParOf" srcId="{9C108584-A007-4814-8E4E-973B6B591E68}" destId="{73E85ED3-378A-4D6E-BBDF-DC7786286E15}" srcOrd="1" destOrd="0" presId="urn:microsoft.com/office/officeart/2005/8/layout/process4"/>
    <dgm:cxn modelId="{F718163C-9744-4B2D-ACCE-710BF3473521}" type="presParOf" srcId="{9C108584-A007-4814-8E4E-973B6B591E68}" destId="{B691A250-DC04-44B8-A829-DC451647D97D}" srcOrd="2" destOrd="0" presId="urn:microsoft.com/office/officeart/2005/8/layout/process4"/>
    <dgm:cxn modelId="{E0733883-2941-4D2F-90D9-7F2EC47AC4AF}" type="presParOf" srcId="{B691A250-DC04-44B8-A829-DC451647D97D}" destId="{03C76D46-C047-4522-8F2B-37A652BCD72E}" srcOrd="0" destOrd="0" presId="urn:microsoft.com/office/officeart/2005/8/layout/process4"/>
    <dgm:cxn modelId="{63E7F8E8-CBA5-43B4-8C22-1144F3F36B6D}" type="presParOf" srcId="{531F9044-5931-4841-88B7-2CB75B0FEFD3}" destId="{6C762937-9FF1-4E4D-AB46-3CBC32A37E75}" srcOrd="3" destOrd="0" presId="urn:microsoft.com/office/officeart/2005/8/layout/process4"/>
    <dgm:cxn modelId="{C95181D7-CC64-4946-8B6E-8A31F462F327}" type="presParOf" srcId="{531F9044-5931-4841-88B7-2CB75B0FEFD3}" destId="{184235B9-1C0B-4212-93CE-CE2BFCD86CAE}" srcOrd="4" destOrd="0" presId="urn:microsoft.com/office/officeart/2005/8/layout/process4"/>
    <dgm:cxn modelId="{716B7860-523C-4DF9-8C4D-FDE9819F8BB5}" type="presParOf" srcId="{184235B9-1C0B-4212-93CE-CE2BFCD86CAE}" destId="{71F19D00-EBC4-407B-A5B9-A8D9E94A70EA}" srcOrd="0" destOrd="0" presId="urn:microsoft.com/office/officeart/2005/8/layout/process4"/>
    <dgm:cxn modelId="{A9BEFFEC-1743-4AEF-98BD-F033B35DB529}" type="presParOf" srcId="{184235B9-1C0B-4212-93CE-CE2BFCD86CAE}" destId="{23997300-63FE-4396-9C6C-54CC394CF18A}" srcOrd="1" destOrd="0" presId="urn:microsoft.com/office/officeart/2005/8/layout/process4"/>
    <dgm:cxn modelId="{B2DEC611-882E-4E3E-BEEF-EF41B24AAEE9}" type="presParOf" srcId="{184235B9-1C0B-4212-93CE-CE2BFCD86CAE}" destId="{6EB77110-9C6D-4AB0-A0CE-D11D606C87B4}" srcOrd="2" destOrd="0" presId="urn:microsoft.com/office/officeart/2005/8/layout/process4"/>
    <dgm:cxn modelId="{2CCFB42A-B094-4027-8A61-A2F7A6A15FD2}" type="presParOf" srcId="{6EB77110-9C6D-4AB0-A0CE-D11D606C87B4}" destId="{F8370225-8396-4C05-BD33-184C4ABFED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777FE7-8E1D-483C-B51A-86BB2E31D4EE}" type="doc">
      <dgm:prSet loTypeId="urn:microsoft.com/office/officeart/2005/8/layout/process4" loCatId="list" qsTypeId="urn:microsoft.com/office/officeart/2005/8/quickstyle/simple1#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1F5F4BA-47AE-4D91-80FE-5C0752105586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2017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E0AC151-9410-4F5C-8EC2-2AA03E056AF5}" type="parTrans" cxnId="{AFEE41EB-8ABF-4ED9-9237-C9F5C06DE1EF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C9C04C71-777E-4A9B-9219-1CD07B3838EF}" type="sibTrans" cxnId="{AFEE41EB-8ABF-4ED9-9237-C9F5C06DE1EF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DE9267AA-FC9E-4FD9-A3D9-41D45834F04C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332,278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B9FCB26-C91D-48FB-98DF-D68F3CE3F5A6}" type="parTrans" cxnId="{AD28D85A-B840-4F4C-834D-E465E97E0983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22E5254D-DAD7-4B53-A54F-923A67372BA8}" type="sibTrans" cxnId="{AD28D85A-B840-4F4C-834D-E465E97E0983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C5A4D0E1-E830-4319-8306-96A387936CA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2018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2633470F-9B27-4B34-A5AA-7629347C8AA3}" type="par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70309BB6-82D3-451E-9E86-1987D122135D}" type="sibTrans" cxnId="{21500C00-EE35-4F54-A7A4-E1ADC50CEDEA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F4CDCEE-7F12-47CF-A8F3-D4EDEEF54A67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51,749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2D3B9918-E665-47A7-8547-ACAB49A56A0D}" type="par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7D6D67CE-9CF1-4A56-8BF4-C7D07D70CF13}" type="sibTrans" cxnId="{049BB818-6F1C-4B90-AEE6-70716FF499B8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D8D30283-706C-4750-A391-55400ECCCC7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2019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FBFB30A2-D1E8-4C2E-B332-E464BAB43F34}" type="par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1D96876-B002-4AC8-8751-E274E51168B6}" type="sibTrans" cxnId="{9609A973-A0A0-4E44-981A-AD856E0D6C01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6420AE17-68B5-4CAD-BF0E-3B332A19F88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1">
                  <a:lumMod val="50000"/>
                </a:schemeClr>
              </a:solidFill>
            </a:rPr>
            <a:t>767,654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9E16A4EF-58F5-4597-8072-F06F365C6FCE}" type="par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09151D87-28B2-4E5D-804C-AE726F601E64}" type="sibTrans" cxnId="{376F5AC8-6741-4018-AC1D-6C4ED06FCF29}">
      <dgm:prSet/>
      <dgm:spPr/>
      <dgm:t>
        <a:bodyPr/>
        <a:lstStyle/>
        <a:p>
          <a:endParaRPr lang="ru-RU" sz="1800" b="1">
            <a:solidFill>
              <a:schemeClr val="accent1">
                <a:lumMod val="50000"/>
              </a:schemeClr>
            </a:solidFill>
          </a:endParaRPr>
        </a:p>
      </dgm:t>
    </dgm:pt>
    <dgm:pt modelId="{531F9044-5931-4841-88B7-2CB75B0FEFD3}" type="pres">
      <dgm:prSet presAssocID="{B6777FE7-8E1D-483C-B51A-86BB2E31D4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735D7-F3F0-4EFC-8174-D1BC8D901719}" type="pres">
      <dgm:prSet presAssocID="{D8D30283-706C-4750-A391-55400ECCCC78}" presName="boxAndChildren" presStyleCnt="0"/>
      <dgm:spPr/>
    </dgm:pt>
    <dgm:pt modelId="{94F02EF1-7B12-41DC-B50C-B84877321DBD}" type="pres">
      <dgm:prSet presAssocID="{D8D30283-706C-4750-A391-55400ECCCC78}" presName="parentTextBox" presStyleLbl="node1" presStyleIdx="0" presStyleCnt="3"/>
      <dgm:spPr/>
      <dgm:t>
        <a:bodyPr/>
        <a:lstStyle/>
        <a:p>
          <a:endParaRPr lang="ru-RU"/>
        </a:p>
      </dgm:t>
    </dgm:pt>
    <dgm:pt modelId="{3871CB3C-A82D-4A5E-86C4-8B84E5148E95}" type="pres">
      <dgm:prSet presAssocID="{D8D30283-706C-4750-A391-55400ECCCC78}" presName="entireBox" presStyleLbl="node1" presStyleIdx="0" presStyleCnt="3"/>
      <dgm:spPr/>
      <dgm:t>
        <a:bodyPr/>
        <a:lstStyle/>
        <a:p>
          <a:endParaRPr lang="ru-RU"/>
        </a:p>
      </dgm:t>
    </dgm:pt>
    <dgm:pt modelId="{3849E77F-3F95-4913-B977-1FB069A4A4E9}" type="pres">
      <dgm:prSet presAssocID="{D8D30283-706C-4750-A391-55400ECCCC78}" presName="descendantBox" presStyleCnt="0"/>
      <dgm:spPr/>
    </dgm:pt>
    <dgm:pt modelId="{E71E2CDE-3DD6-4157-908D-0DA7191C5633}" type="pres">
      <dgm:prSet presAssocID="{6420AE17-68B5-4CAD-BF0E-3B332A19F88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0F027-8C03-436C-8B35-2898DD59C6A6}" type="pres">
      <dgm:prSet presAssocID="{70309BB6-82D3-451E-9E86-1987D122135D}" presName="sp" presStyleCnt="0"/>
      <dgm:spPr/>
    </dgm:pt>
    <dgm:pt modelId="{9C108584-A007-4814-8E4E-973B6B591E68}" type="pres">
      <dgm:prSet presAssocID="{C5A4D0E1-E830-4319-8306-96A387936CA1}" presName="arrowAndChildren" presStyleCnt="0"/>
      <dgm:spPr/>
    </dgm:pt>
    <dgm:pt modelId="{65856FD3-47D0-4B9F-9EA2-88178B7A6CA7}" type="pres">
      <dgm:prSet presAssocID="{C5A4D0E1-E830-4319-8306-96A387936CA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3E85ED3-378A-4D6E-BBDF-DC7786286E15}" type="pres">
      <dgm:prSet presAssocID="{C5A4D0E1-E830-4319-8306-96A387936CA1}" presName="arrow" presStyleLbl="node1" presStyleIdx="1" presStyleCnt="3"/>
      <dgm:spPr/>
      <dgm:t>
        <a:bodyPr/>
        <a:lstStyle/>
        <a:p>
          <a:endParaRPr lang="ru-RU"/>
        </a:p>
      </dgm:t>
    </dgm:pt>
    <dgm:pt modelId="{B691A250-DC04-44B8-A829-DC451647D97D}" type="pres">
      <dgm:prSet presAssocID="{C5A4D0E1-E830-4319-8306-96A387936CA1}" presName="descendantArrow" presStyleCnt="0"/>
      <dgm:spPr/>
    </dgm:pt>
    <dgm:pt modelId="{03C76D46-C047-4522-8F2B-37A652BCD72E}" type="pres">
      <dgm:prSet presAssocID="{0F4CDCEE-7F12-47CF-A8F3-D4EDEEF54A67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62937-9FF1-4E4D-AB46-3CBC32A37E75}" type="pres">
      <dgm:prSet presAssocID="{C9C04C71-777E-4A9B-9219-1CD07B3838EF}" presName="sp" presStyleCnt="0"/>
      <dgm:spPr/>
    </dgm:pt>
    <dgm:pt modelId="{184235B9-1C0B-4212-93CE-CE2BFCD86CAE}" type="pres">
      <dgm:prSet presAssocID="{61F5F4BA-47AE-4D91-80FE-5C0752105586}" presName="arrowAndChildren" presStyleCnt="0"/>
      <dgm:spPr/>
    </dgm:pt>
    <dgm:pt modelId="{71F19D00-EBC4-407B-A5B9-A8D9E94A70EA}" type="pres">
      <dgm:prSet presAssocID="{61F5F4BA-47AE-4D91-80FE-5C075210558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3997300-63FE-4396-9C6C-54CC394CF18A}" type="pres">
      <dgm:prSet presAssocID="{61F5F4BA-47AE-4D91-80FE-5C0752105586}" presName="arrow" presStyleLbl="node1" presStyleIdx="2" presStyleCnt="3"/>
      <dgm:spPr/>
      <dgm:t>
        <a:bodyPr/>
        <a:lstStyle/>
        <a:p>
          <a:endParaRPr lang="ru-RU"/>
        </a:p>
      </dgm:t>
    </dgm:pt>
    <dgm:pt modelId="{6EB77110-9C6D-4AB0-A0CE-D11D606C87B4}" type="pres">
      <dgm:prSet presAssocID="{61F5F4BA-47AE-4D91-80FE-5C0752105586}" presName="descendantArrow" presStyleCnt="0"/>
      <dgm:spPr/>
    </dgm:pt>
    <dgm:pt modelId="{F8370225-8396-4C05-BD33-184C4ABFED4F}" type="pres">
      <dgm:prSet presAssocID="{DE9267AA-FC9E-4FD9-A3D9-41D45834F04C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5AC9CE-B53D-46B4-97A6-F3DE9F81B49C}" type="presOf" srcId="{0F4CDCEE-7F12-47CF-A8F3-D4EDEEF54A67}" destId="{03C76D46-C047-4522-8F2B-37A652BCD72E}" srcOrd="0" destOrd="0" presId="urn:microsoft.com/office/officeart/2005/8/layout/process4"/>
    <dgm:cxn modelId="{AFEE41EB-8ABF-4ED9-9237-C9F5C06DE1EF}" srcId="{B6777FE7-8E1D-483C-B51A-86BB2E31D4EE}" destId="{61F5F4BA-47AE-4D91-80FE-5C0752105586}" srcOrd="0" destOrd="0" parTransId="{9E0AC151-9410-4F5C-8EC2-2AA03E056AF5}" sibTransId="{C9C04C71-777E-4A9B-9219-1CD07B3838EF}"/>
    <dgm:cxn modelId="{A3146636-0503-41D4-9208-B0FFA0A46592}" type="presOf" srcId="{C5A4D0E1-E830-4319-8306-96A387936CA1}" destId="{65856FD3-47D0-4B9F-9EA2-88178B7A6CA7}" srcOrd="0" destOrd="0" presId="urn:microsoft.com/office/officeart/2005/8/layout/process4"/>
    <dgm:cxn modelId="{B23D0CB1-0189-4542-A53B-4B6FBED4FD93}" type="presOf" srcId="{B6777FE7-8E1D-483C-B51A-86BB2E31D4EE}" destId="{531F9044-5931-4841-88B7-2CB75B0FEFD3}" srcOrd="0" destOrd="0" presId="urn:microsoft.com/office/officeart/2005/8/layout/process4"/>
    <dgm:cxn modelId="{EFEEE8BC-38AC-4A0A-B3C4-AE7CAA587A7B}" type="presOf" srcId="{61F5F4BA-47AE-4D91-80FE-5C0752105586}" destId="{71F19D00-EBC4-407B-A5B9-A8D9E94A70EA}" srcOrd="0" destOrd="0" presId="urn:microsoft.com/office/officeart/2005/8/layout/process4"/>
    <dgm:cxn modelId="{063A0465-98A1-4F31-9D9F-87A1C0431947}" type="presOf" srcId="{D8D30283-706C-4750-A391-55400ECCCC78}" destId="{94F02EF1-7B12-41DC-B50C-B84877321DBD}" srcOrd="0" destOrd="0" presId="urn:microsoft.com/office/officeart/2005/8/layout/process4"/>
    <dgm:cxn modelId="{376F5AC8-6741-4018-AC1D-6C4ED06FCF29}" srcId="{D8D30283-706C-4750-A391-55400ECCCC78}" destId="{6420AE17-68B5-4CAD-BF0E-3B332A19F881}" srcOrd="0" destOrd="0" parTransId="{9E16A4EF-58F5-4597-8072-F06F365C6FCE}" sibTransId="{09151D87-28B2-4E5D-804C-AE726F601E64}"/>
    <dgm:cxn modelId="{AD28D85A-B840-4F4C-834D-E465E97E0983}" srcId="{61F5F4BA-47AE-4D91-80FE-5C0752105586}" destId="{DE9267AA-FC9E-4FD9-A3D9-41D45834F04C}" srcOrd="0" destOrd="0" parTransId="{9B9FCB26-C91D-48FB-98DF-D68F3CE3F5A6}" sibTransId="{22E5254D-DAD7-4B53-A54F-923A67372BA8}"/>
    <dgm:cxn modelId="{25595CC1-7466-4953-90EC-6A382FD24737}" type="presOf" srcId="{D8D30283-706C-4750-A391-55400ECCCC78}" destId="{3871CB3C-A82D-4A5E-86C4-8B84E5148E95}" srcOrd="1" destOrd="0" presId="urn:microsoft.com/office/officeart/2005/8/layout/process4"/>
    <dgm:cxn modelId="{049BB818-6F1C-4B90-AEE6-70716FF499B8}" srcId="{C5A4D0E1-E830-4319-8306-96A387936CA1}" destId="{0F4CDCEE-7F12-47CF-A8F3-D4EDEEF54A67}" srcOrd="0" destOrd="0" parTransId="{2D3B9918-E665-47A7-8547-ACAB49A56A0D}" sibTransId="{7D6D67CE-9CF1-4A56-8BF4-C7D07D70CF13}"/>
    <dgm:cxn modelId="{DBE53DD6-DDEC-4BC2-8616-81308743948C}" type="presOf" srcId="{61F5F4BA-47AE-4D91-80FE-5C0752105586}" destId="{23997300-63FE-4396-9C6C-54CC394CF18A}" srcOrd="1" destOrd="0" presId="urn:microsoft.com/office/officeart/2005/8/layout/process4"/>
    <dgm:cxn modelId="{82BED98E-1FA8-46BB-B493-8629FD60E832}" type="presOf" srcId="{6420AE17-68B5-4CAD-BF0E-3B332A19F881}" destId="{E71E2CDE-3DD6-4157-908D-0DA7191C5633}" srcOrd="0" destOrd="0" presId="urn:microsoft.com/office/officeart/2005/8/layout/process4"/>
    <dgm:cxn modelId="{9609A973-A0A0-4E44-981A-AD856E0D6C01}" srcId="{B6777FE7-8E1D-483C-B51A-86BB2E31D4EE}" destId="{D8D30283-706C-4750-A391-55400ECCCC78}" srcOrd="2" destOrd="0" parTransId="{FBFB30A2-D1E8-4C2E-B332-E464BAB43F34}" sibTransId="{01D96876-B002-4AC8-8751-E274E51168B6}"/>
    <dgm:cxn modelId="{21500C00-EE35-4F54-A7A4-E1ADC50CEDEA}" srcId="{B6777FE7-8E1D-483C-B51A-86BB2E31D4EE}" destId="{C5A4D0E1-E830-4319-8306-96A387936CA1}" srcOrd="1" destOrd="0" parTransId="{2633470F-9B27-4B34-A5AA-7629347C8AA3}" sibTransId="{70309BB6-82D3-451E-9E86-1987D122135D}"/>
    <dgm:cxn modelId="{3174DE6B-F6F8-40FD-A1CE-98CDB6E5D839}" type="presOf" srcId="{C5A4D0E1-E830-4319-8306-96A387936CA1}" destId="{73E85ED3-378A-4D6E-BBDF-DC7786286E15}" srcOrd="1" destOrd="0" presId="urn:microsoft.com/office/officeart/2005/8/layout/process4"/>
    <dgm:cxn modelId="{F3D60E78-4E89-4A95-A8A0-CC7F489F3206}" type="presOf" srcId="{DE9267AA-FC9E-4FD9-A3D9-41D45834F04C}" destId="{F8370225-8396-4C05-BD33-184C4ABFED4F}" srcOrd="0" destOrd="0" presId="urn:microsoft.com/office/officeart/2005/8/layout/process4"/>
    <dgm:cxn modelId="{EE840AB2-1706-4A57-89B8-B3853696EEC4}" type="presParOf" srcId="{531F9044-5931-4841-88B7-2CB75B0FEFD3}" destId="{5A5735D7-F3F0-4EFC-8174-D1BC8D901719}" srcOrd="0" destOrd="0" presId="urn:microsoft.com/office/officeart/2005/8/layout/process4"/>
    <dgm:cxn modelId="{255757E7-E006-44A9-8542-50E5B55F12C4}" type="presParOf" srcId="{5A5735D7-F3F0-4EFC-8174-D1BC8D901719}" destId="{94F02EF1-7B12-41DC-B50C-B84877321DBD}" srcOrd="0" destOrd="0" presId="urn:microsoft.com/office/officeart/2005/8/layout/process4"/>
    <dgm:cxn modelId="{C9F24F32-C3BC-4BC3-859A-FE418E84907B}" type="presParOf" srcId="{5A5735D7-F3F0-4EFC-8174-D1BC8D901719}" destId="{3871CB3C-A82D-4A5E-86C4-8B84E5148E95}" srcOrd="1" destOrd="0" presId="urn:microsoft.com/office/officeart/2005/8/layout/process4"/>
    <dgm:cxn modelId="{F6338CE9-334B-474D-AB89-628E306DCB6C}" type="presParOf" srcId="{5A5735D7-F3F0-4EFC-8174-D1BC8D901719}" destId="{3849E77F-3F95-4913-B977-1FB069A4A4E9}" srcOrd="2" destOrd="0" presId="urn:microsoft.com/office/officeart/2005/8/layout/process4"/>
    <dgm:cxn modelId="{B9E0EFF3-6D4B-44B9-98ED-EEA0B0C51BA7}" type="presParOf" srcId="{3849E77F-3F95-4913-B977-1FB069A4A4E9}" destId="{E71E2CDE-3DD6-4157-908D-0DA7191C5633}" srcOrd="0" destOrd="0" presId="urn:microsoft.com/office/officeart/2005/8/layout/process4"/>
    <dgm:cxn modelId="{43CB2731-224C-465C-9845-7EA73ADFBA68}" type="presParOf" srcId="{531F9044-5931-4841-88B7-2CB75B0FEFD3}" destId="{7BF0F027-8C03-436C-8B35-2898DD59C6A6}" srcOrd="1" destOrd="0" presId="urn:microsoft.com/office/officeart/2005/8/layout/process4"/>
    <dgm:cxn modelId="{5BB711E4-D4D2-4362-8C51-69C17E0F16A0}" type="presParOf" srcId="{531F9044-5931-4841-88B7-2CB75B0FEFD3}" destId="{9C108584-A007-4814-8E4E-973B6B591E68}" srcOrd="2" destOrd="0" presId="urn:microsoft.com/office/officeart/2005/8/layout/process4"/>
    <dgm:cxn modelId="{67E2E091-6677-410C-9E84-57C17CC70FE3}" type="presParOf" srcId="{9C108584-A007-4814-8E4E-973B6B591E68}" destId="{65856FD3-47D0-4B9F-9EA2-88178B7A6CA7}" srcOrd="0" destOrd="0" presId="urn:microsoft.com/office/officeart/2005/8/layout/process4"/>
    <dgm:cxn modelId="{0436F936-48F9-4A12-B277-4C271CAFF17B}" type="presParOf" srcId="{9C108584-A007-4814-8E4E-973B6B591E68}" destId="{73E85ED3-378A-4D6E-BBDF-DC7786286E15}" srcOrd="1" destOrd="0" presId="urn:microsoft.com/office/officeart/2005/8/layout/process4"/>
    <dgm:cxn modelId="{0013430F-D35A-4117-8E3B-EF0754EC1922}" type="presParOf" srcId="{9C108584-A007-4814-8E4E-973B6B591E68}" destId="{B691A250-DC04-44B8-A829-DC451647D97D}" srcOrd="2" destOrd="0" presId="urn:microsoft.com/office/officeart/2005/8/layout/process4"/>
    <dgm:cxn modelId="{7CA6CF5C-8B5E-4551-93E1-D7EC44E2D9B2}" type="presParOf" srcId="{B691A250-DC04-44B8-A829-DC451647D97D}" destId="{03C76D46-C047-4522-8F2B-37A652BCD72E}" srcOrd="0" destOrd="0" presId="urn:microsoft.com/office/officeart/2005/8/layout/process4"/>
    <dgm:cxn modelId="{828175CC-DE53-4F4E-B05D-0FB922241A3A}" type="presParOf" srcId="{531F9044-5931-4841-88B7-2CB75B0FEFD3}" destId="{6C762937-9FF1-4E4D-AB46-3CBC32A37E75}" srcOrd="3" destOrd="0" presId="urn:microsoft.com/office/officeart/2005/8/layout/process4"/>
    <dgm:cxn modelId="{01E118E8-5BE6-4FCD-A93F-6C24E93D8D43}" type="presParOf" srcId="{531F9044-5931-4841-88B7-2CB75B0FEFD3}" destId="{184235B9-1C0B-4212-93CE-CE2BFCD86CAE}" srcOrd="4" destOrd="0" presId="urn:microsoft.com/office/officeart/2005/8/layout/process4"/>
    <dgm:cxn modelId="{8A6EF0D5-8733-461A-B9CE-FE2C69B700D2}" type="presParOf" srcId="{184235B9-1C0B-4212-93CE-CE2BFCD86CAE}" destId="{71F19D00-EBC4-407B-A5B9-A8D9E94A70EA}" srcOrd="0" destOrd="0" presId="urn:microsoft.com/office/officeart/2005/8/layout/process4"/>
    <dgm:cxn modelId="{A30BF483-C69C-4740-9FC7-4C0E97D89F69}" type="presParOf" srcId="{184235B9-1C0B-4212-93CE-CE2BFCD86CAE}" destId="{23997300-63FE-4396-9C6C-54CC394CF18A}" srcOrd="1" destOrd="0" presId="urn:microsoft.com/office/officeart/2005/8/layout/process4"/>
    <dgm:cxn modelId="{6BF38453-1A65-49FC-8582-B04A3AC84ED4}" type="presParOf" srcId="{184235B9-1C0B-4212-93CE-CE2BFCD86CAE}" destId="{6EB77110-9C6D-4AB0-A0CE-D11D606C87B4}" srcOrd="2" destOrd="0" presId="urn:microsoft.com/office/officeart/2005/8/layout/process4"/>
    <dgm:cxn modelId="{4CC6DED6-AB45-45F1-ACAA-04F4AA27131A}" type="presParOf" srcId="{6EB77110-9C6D-4AB0-A0CE-D11D606C87B4}" destId="{F8370225-8396-4C05-BD33-184C4ABFED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1CB3C-A82D-4A5E-86C4-8B84E5148E95}">
      <dsp:nvSpPr>
        <dsp:cNvPr id="0" name=""/>
        <dsp:cNvSpPr/>
      </dsp:nvSpPr>
      <dsp:spPr>
        <a:xfrm>
          <a:off x="0" y="1165029"/>
          <a:ext cx="1431059" cy="7643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2">
                  <a:lumMod val="50000"/>
                </a:schemeClr>
              </a:solidFill>
            </a:rPr>
            <a:t>2018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1165029"/>
        <a:ext cx="1431059" cy="412768"/>
      </dsp:txXfrm>
    </dsp:sp>
    <dsp:sp modelId="{E71E2CDE-3DD6-4157-908D-0DA7191C5633}">
      <dsp:nvSpPr>
        <dsp:cNvPr id="0" name=""/>
        <dsp:cNvSpPr/>
      </dsp:nvSpPr>
      <dsp:spPr>
        <a:xfrm>
          <a:off x="0" y="1562509"/>
          <a:ext cx="1431059" cy="35161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2">
                  <a:lumMod val="50000"/>
                </a:schemeClr>
              </a:solidFill>
            </a:rPr>
            <a:t>2847,731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1562509"/>
        <a:ext cx="1431059" cy="351617"/>
      </dsp:txXfrm>
    </dsp:sp>
    <dsp:sp modelId="{73E85ED3-378A-4D6E-BBDF-DC7786286E15}">
      <dsp:nvSpPr>
        <dsp:cNvPr id="0" name=""/>
        <dsp:cNvSpPr/>
      </dsp:nvSpPr>
      <dsp:spPr>
        <a:xfrm rot="10800000">
          <a:off x="0" y="870"/>
          <a:ext cx="1431059" cy="117562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2">
                  <a:lumMod val="50000"/>
                </a:schemeClr>
              </a:solidFill>
            </a:rPr>
            <a:t>2017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-10800000">
        <a:off x="0" y="870"/>
        <a:ext cx="1431059" cy="412644"/>
      </dsp:txXfrm>
    </dsp:sp>
    <dsp:sp modelId="{03C76D46-C047-4522-8F2B-37A652BCD72E}">
      <dsp:nvSpPr>
        <dsp:cNvPr id="0" name=""/>
        <dsp:cNvSpPr/>
      </dsp:nvSpPr>
      <dsp:spPr>
        <a:xfrm>
          <a:off x="0" y="413514"/>
          <a:ext cx="1431059" cy="35151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accent2">
                  <a:lumMod val="50000"/>
                </a:schemeClr>
              </a:solidFill>
            </a:rPr>
            <a:t>6325,349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413514"/>
        <a:ext cx="1431059" cy="3515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1CB3C-A82D-4A5E-86C4-8B84E5148E95}">
      <dsp:nvSpPr>
        <dsp:cNvPr id="0" name=""/>
        <dsp:cNvSpPr/>
      </dsp:nvSpPr>
      <dsp:spPr>
        <a:xfrm>
          <a:off x="0" y="3145010"/>
          <a:ext cx="1450236" cy="10322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2019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145010"/>
        <a:ext cx="1450236" cy="557421"/>
      </dsp:txXfrm>
    </dsp:sp>
    <dsp:sp modelId="{E71E2CDE-3DD6-4157-908D-0DA7191C5633}">
      <dsp:nvSpPr>
        <dsp:cNvPr id="0" name=""/>
        <dsp:cNvSpPr/>
      </dsp:nvSpPr>
      <dsp:spPr>
        <a:xfrm>
          <a:off x="0" y="3681786"/>
          <a:ext cx="1450236" cy="4748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1621,120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681786"/>
        <a:ext cx="1450236" cy="474840"/>
      </dsp:txXfrm>
    </dsp:sp>
    <dsp:sp modelId="{73E85ED3-378A-4D6E-BBDF-DC7786286E15}">
      <dsp:nvSpPr>
        <dsp:cNvPr id="0" name=""/>
        <dsp:cNvSpPr/>
      </dsp:nvSpPr>
      <dsp:spPr>
        <a:xfrm rot="10800000">
          <a:off x="0" y="1572874"/>
          <a:ext cx="1450236" cy="158761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2018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10800000">
        <a:off x="0" y="1572874"/>
        <a:ext cx="1450236" cy="557254"/>
      </dsp:txXfrm>
    </dsp:sp>
    <dsp:sp modelId="{03C76D46-C047-4522-8F2B-37A652BCD72E}">
      <dsp:nvSpPr>
        <dsp:cNvPr id="0" name=""/>
        <dsp:cNvSpPr/>
      </dsp:nvSpPr>
      <dsp:spPr>
        <a:xfrm>
          <a:off x="0" y="2130128"/>
          <a:ext cx="1450236" cy="4746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accent1">
                  <a:lumMod val="50000"/>
                </a:schemeClr>
              </a:solidFill>
            </a:rPr>
            <a:t>468,844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130128"/>
        <a:ext cx="1450236" cy="474698"/>
      </dsp:txXfrm>
    </dsp:sp>
    <dsp:sp modelId="{23997300-63FE-4396-9C6C-54CC394CF18A}">
      <dsp:nvSpPr>
        <dsp:cNvPr id="0" name=""/>
        <dsp:cNvSpPr/>
      </dsp:nvSpPr>
      <dsp:spPr>
        <a:xfrm rot="10800000">
          <a:off x="0" y="738"/>
          <a:ext cx="1450236" cy="158761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2017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10800000">
        <a:off x="0" y="738"/>
        <a:ext cx="1450236" cy="557254"/>
      </dsp:txXfrm>
    </dsp:sp>
    <dsp:sp modelId="{F8370225-8396-4C05-BD33-184C4ABFED4F}">
      <dsp:nvSpPr>
        <dsp:cNvPr id="0" name=""/>
        <dsp:cNvSpPr/>
      </dsp:nvSpPr>
      <dsp:spPr>
        <a:xfrm>
          <a:off x="0" y="557993"/>
          <a:ext cx="1450236" cy="4746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302,292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557993"/>
        <a:ext cx="1450236" cy="4746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1CB3C-A82D-4A5E-86C4-8B84E5148E95}">
      <dsp:nvSpPr>
        <dsp:cNvPr id="0" name=""/>
        <dsp:cNvSpPr/>
      </dsp:nvSpPr>
      <dsp:spPr>
        <a:xfrm>
          <a:off x="0" y="1180044"/>
          <a:ext cx="1450237" cy="7742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2019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180044"/>
        <a:ext cx="1450237" cy="418087"/>
      </dsp:txXfrm>
    </dsp:sp>
    <dsp:sp modelId="{E71E2CDE-3DD6-4157-908D-0DA7191C5633}">
      <dsp:nvSpPr>
        <dsp:cNvPr id="0" name=""/>
        <dsp:cNvSpPr/>
      </dsp:nvSpPr>
      <dsp:spPr>
        <a:xfrm>
          <a:off x="0" y="1582647"/>
          <a:ext cx="1450237" cy="35614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6503,0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582647"/>
        <a:ext cx="1450237" cy="356148"/>
      </dsp:txXfrm>
    </dsp:sp>
    <dsp:sp modelId="{73E85ED3-378A-4D6E-BBDF-DC7786286E15}">
      <dsp:nvSpPr>
        <dsp:cNvPr id="0" name=""/>
        <dsp:cNvSpPr/>
      </dsp:nvSpPr>
      <dsp:spPr>
        <a:xfrm rot="10800000">
          <a:off x="0" y="881"/>
          <a:ext cx="1450237" cy="119077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2018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10800000">
        <a:off x="0" y="881"/>
        <a:ext cx="1450237" cy="417962"/>
      </dsp:txXfrm>
    </dsp:sp>
    <dsp:sp modelId="{03C76D46-C047-4522-8F2B-37A652BCD72E}">
      <dsp:nvSpPr>
        <dsp:cNvPr id="0" name=""/>
        <dsp:cNvSpPr/>
      </dsp:nvSpPr>
      <dsp:spPr>
        <a:xfrm>
          <a:off x="0" y="418844"/>
          <a:ext cx="1450237" cy="35604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accent1">
                  <a:lumMod val="50000"/>
                </a:schemeClr>
              </a:solidFill>
            </a:rPr>
            <a:t>8779,299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418844"/>
        <a:ext cx="1450237" cy="3560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4C121-E832-4ECD-BCF3-B5C23D0C505F}">
      <dsp:nvSpPr>
        <dsp:cNvPr id="0" name=""/>
        <dsp:cNvSpPr/>
      </dsp:nvSpPr>
      <dsp:spPr>
        <a:xfrm>
          <a:off x="2279" y="0"/>
          <a:ext cx="4861214" cy="7808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accent2">
                  <a:lumMod val="50000"/>
                </a:schemeClr>
              </a:solidFill>
            </a:rPr>
            <a:t>Капітальний ремонт Палацу спорту м. Білицьке</a:t>
          </a:r>
          <a:endParaRPr lang="ru-RU" sz="21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5150" y="22871"/>
        <a:ext cx="4815472" cy="735128"/>
      </dsp:txXfrm>
    </dsp:sp>
    <dsp:sp modelId="{3491D3CB-2D08-4198-9890-516E32374E57}">
      <dsp:nvSpPr>
        <dsp:cNvPr id="0" name=""/>
        <dsp:cNvSpPr/>
      </dsp:nvSpPr>
      <dsp:spPr>
        <a:xfrm>
          <a:off x="5349615" y="0"/>
          <a:ext cx="1030577" cy="780870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349615" y="156174"/>
        <a:ext cx="796316" cy="468522"/>
      </dsp:txXfrm>
    </dsp:sp>
    <dsp:sp modelId="{0D565D9D-0499-421B-8119-F21D2BD36F72}">
      <dsp:nvSpPr>
        <dsp:cNvPr id="0" name=""/>
        <dsp:cNvSpPr/>
      </dsp:nvSpPr>
      <dsp:spPr>
        <a:xfrm>
          <a:off x="6807979" y="0"/>
          <a:ext cx="4861214" cy="7808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accent2">
                  <a:lumMod val="50000"/>
                </a:schemeClr>
              </a:solidFill>
            </a:rPr>
            <a:t>Капітальний ремонт Палацу спорту м. Білозерське</a:t>
          </a:r>
          <a:endParaRPr lang="ru-RU" sz="21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830850" y="22871"/>
        <a:ext cx="4815472" cy="7351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1CB3C-A82D-4A5E-86C4-8B84E5148E95}">
      <dsp:nvSpPr>
        <dsp:cNvPr id="0" name=""/>
        <dsp:cNvSpPr/>
      </dsp:nvSpPr>
      <dsp:spPr>
        <a:xfrm>
          <a:off x="0" y="1134368"/>
          <a:ext cx="1450237" cy="7442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2019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134368"/>
        <a:ext cx="1450237" cy="401905"/>
      </dsp:txXfrm>
    </dsp:sp>
    <dsp:sp modelId="{E71E2CDE-3DD6-4157-908D-0DA7191C5633}">
      <dsp:nvSpPr>
        <dsp:cNvPr id="0" name=""/>
        <dsp:cNvSpPr/>
      </dsp:nvSpPr>
      <dsp:spPr>
        <a:xfrm>
          <a:off x="0" y="1521388"/>
          <a:ext cx="1450237" cy="34236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10068,618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521388"/>
        <a:ext cx="1450237" cy="342363"/>
      </dsp:txXfrm>
    </dsp:sp>
    <dsp:sp modelId="{73E85ED3-378A-4D6E-BBDF-DC7786286E15}">
      <dsp:nvSpPr>
        <dsp:cNvPr id="0" name=""/>
        <dsp:cNvSpPr/>
      </dsp:nvSpPr>
      <dsp:spPr>
        <a:xfrm rot="10800000">
          <a:off x="0" y="847"/>
          <a:ext cx="1450237" cy="114468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2018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10800000">
        <a:off x="0" y="847"/>
        <a:ext cx="1450237" cy="401784"/>
      </dsp:txXfrm>
    </dsp:sp>
    <dsp:sp modelId="{03C76D46-C047-4522-8F2B-37A652BCD72E}">
      <dsp:nvSpPr>
        <dsp:cNvPr id="0" name=""/>
        <dsp:cNvSpPr/>
      </dsp:nvSpPr>
      <dsp:spPr>
        <a:xfrm>
          <a:off x="0" y="402632"/>
          <a:ext cx="1450237" cy="34226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accent1">
                  <a:lumMod val="50000"/>
                </a:schemeClr>
              </a:solidFill>
            </a:rPr>
            <a:t>3587,437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402632"/>
        <a:ext cx="1450237" cy="3422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1CB3C-A82D-4A5E-86C4-8B84E5148E95}">
      <dsp:nvSpPr>
        <dsp:cNvPr id="0" name=""/>
        <dsp:cNvSpPr/>
      </dsp:nvSpPr>
      <dsp:spPr>
        <a:xfrm>
          <a:off x="0" y="389"/>
          <a:ext cx="1450237" cy="7964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2019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89"/>
        <a:ext cx="1450237" cy="430083"/>
      </dsp:txXfrm>
    </dsp:sp>
    <dsp:sp modelId="{E71E2CDE-3DD6-4157-908D-0DA7191C5633}">
      <dsp:nvSpPr>
        <dsp:cNvPr id="0" name=""/>
        <dsp:cNvSpPr/>
      </dsp:nvSpPr>
      <dsp:spPr>
        <a:xfrm>
          <a:off x="0" y="414543"/>
          <a:ext cx="1450237" cy="36636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206,292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414543"/>
        <a:ext cx="1450237" cy="366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7B216-A9E9-414E-B9C7-ED807080DB1A}">
      <dsp:nvSpPr>
        <dsp:cNvPr id="0" name=""/>
        <dsp:cNvSpPr/>
      </dsp:nvSpPr>
      <dsp:spPr>
        <a:xfrm>
          <a:off x="8777" y="0"/>
          <a:ext cx="8993583" cy="7843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accent2">
                  <a:lumMod val="50000"/>
                </a:schemeClr>
              </a:solidFill>
            </a:rPr>
            <a:t>Капітальний ремонт Центру дитячої та юнацької творчості </a:t>
          </a:r>
          <a:endParaRPr lang="ru-RU" sz="2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1751" y="22974"/>
        <a:ext cx="8947635" cy="738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1CB3C-A82D-4A5E-86C4-8B84E5148E95}">
      <dsp:nvSpPr>
        <dsp:cNvPr id="0" name=""/>
        <dsp:cNvSpPr/>
      </dsp:nvSpPr>
      <dsp:spPr>
        <a:xfrm>
          <a:off x="0" y="1165029"/>
          <a:ext cx="1431059" cy="7643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2">
                  <a:lumMod val="50000"/>
                </a:schemeClr>
              </a:solidFill>
            </a:rPr>
            <a:t>2018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1165029"/>
        <a:ext cx="1431059" cy="412768"/>
      </dsp:txXfrm>
    </dsp:sp>
    <dsp:sp modelId="{E71E2CDE-3DD6-4157-908D-0DA7191C5633}">
      <dsp:nvSpPr>
        <dsp:cNvPr id="0" name=""/>
        <dsp:cNvSpPr/>
      </dsp:nvSpPr>
      <dsp:spPr>
        <a:xfrm>
          <a:off x="0" y="1562509"/>
          <a:ext cx="1431059" cy="35161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2">
                  <a:lumMod val="50000"/>
                </a:schemeClr>
              </a:solidFill>
            </a:rPr>
            <a:t>284,773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1562509"/>
        <a:ext cx="1431059" cy="351617"/>
      </dsp:txXfrm>
    </dsp:sp>
    <dsp:sp modelId="{73E85ED3-378A-4D6E-BBDF-DC7786286E15}">
      <dsp:nvSpPr>
        <dsp:cNvPr id="0" name=""/>
        <dsp:cNvSpPr/>
      </dsp:nvSpPr>
      <dsp:spPr>
        <a:xfrm rot="10800000">
          <a:off x="0" y="870"/>
          <a:ext cx="1431059" cy="117562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2">
                  <a:lumMod val="50000"/>
                </a:schemeClr>
              </a:solidFill>
            </a:rPr>
            <a:t>2017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-10800000">
        <a:off x="0" y="870"/>
        <a:ext cx="1431059" cy="412644"/>
      </dsp:txXfrm>
    </dsp:sp>
    <dsp:sp modelId="{03C76D46-C047-4522-8F2B-37A652BCD72E}">
      <dsp:nvSpPr>
        <dsp:cNvPr id="0" name=""/>
        <dsp:cNvSpPr/>
      </dsp:nvSpPr>
      <dsp:spPr>
        <a:xfrm>
          <a:off x="0" y="413514"/>
          <a:ext cx="1431059" cy="35151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accent2">
                  <a:lumMod val="50000"/>
                </a:schemeClr>
              </a:solidFill>
            </a:rPr>
            <a:t>632,535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413514"/>
        <a:ext cx="1431059" cy="3515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7B216-A9E9-414E-B9C7-ED807080DB1A}">
      <dsp:nvSpPr>
        <dsp:cNvPr id="0" name=""/>
        <dsp:cNvSpPr/>
      </dsp:nvSpPr>
      <dsp:spPr>
        <a:xfrm>
          <a:off x="7717" y="0"/>
          <a:ext cx="7907762" cy="7843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accent2">
                  <a:lumMod val="50000"/>
                </a:schemeClr>
              </a:solidFill>
            </a:rPr>
            <a:t>Капітальний ремонт Палацу спорту смт Новодонецьке</a:t>
          </a:r>
          <a:endParaRPr lang="ru-RU" sz="2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0691" y="22974"/>
        <a:ext cx="7861814" cy="738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1CB3C-A82D-4A5E-86C4-8B84E5148E95}">
      <dsp:nvSpPr>
        <dsp:cNvPr id="0" name=""/>
        <dsp:cNvSpPr/>
      </dsp:nvSpPr>
      <dsp:spPr>
        <a:xfrm>
          <a:off x="0" y="1165029"/>
          <a:ext cx="1431059" cy="7643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2">
                  <a:lumMod val="50000"/>
                </a:schemeClr>
              </a:solidFill>
            </a:rPr>
            <a:t>2018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1165029"/>
        <a:ext cx="1431059" cy="412768"/>
      </dsp:txXfrm>
    </dsp:sp>
    <dsp:sp modelId="{E71E2CDE-3DD6-4157-908D-0DA7191C5633}">
      <dsp:nvSpPr>
        <dsp:cNvPr id="0" name=""/>
        <dsp:cNvSpPr/>
      </dsp:nvSpPr>
      <dsp:spPr>
        <a:xfrm>
          <a:off x="0" y="1562509"/>
          <a:ext cx="1431059" cy="35161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accent2">
                  <a:lumMod val="50000"/>
                </a:schemeClr>
              </a:solidFill>
            </a:rPr>
            <a:t>817,535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1562509"/>
        <a:ext cx="1431059" cy="351617"/>
      </dsp:txXfrm>
    </dsp:sp>
    <dsp:sp modelId="{73E85ED3-378A-4D6E-BBDF-DC7786286E15}">
      <dsp:nvSpPr>
        <dsp:cNvPr id="0" name=""/>
        <dsp:cNvSpPr/>
      </dsp:nvSpPr>
      <dsp:spPr>
        <a:xfrm rot="10800000">
          <a:off x="0" y="870"/>
          <a:ext cx="1431059" cy="117562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2">
                  <a:lumMod val="50000"/>
                </a:schemeClr>
              </a:solidFill>
            </a:rPr>
            <a:t>2017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-10800000">
        <a:off x="0" y="870"/>
        <a:ext cx="1431059" cy="412644"/>
      </dsp:txXfrm>
    </dsp:sp>
    <dsp:sp modelId="{03C76D46-C047-4522-8F2B-37A652BCD72E}">
      <dsp:nvSpPr>
        <dsp:cNvPr id="0" name=""/>
        <dsp:cNvSpPr/>
      </dsp:nvSpPr>
      <dsp:spPr>
        <a:xfrm>
          <a:off x="0" y="413514"/>
          <a:ext cx="1431059" cy="35151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accent2">
                  <a:lumMod val="50000"/>
                </a:schemeClr>
              </a:solidFill>
            </a:rPr>
            <a:t>9822,401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413514"/>
        <a:ext cx="1431059" cy="3515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1CB3C-A82D-4A5E-86C4-8B84E5148E95}">
      <dsp:nvSpPr>
        <dsp:cNvPr id="0" name=""/>
        <dsp:cNvSpPr/>
      </dsp:nvSpPr>
      <dsp:spPr>
        <a:xfrm>
          <a:off x="0" y="3145010"/>
          <a:ext cx="1450237" cy="10322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2019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145010"/>
        <a:ext cx="1450237" cy="557421"/>
      </dsp:txXfrm>
    </dsp:sp>
    <dsp:sp modelId="{E71E2CDE-3DD6-4157-908D-0DA7191C5633}">
      <dsp:nvSpPr>
        <dsp:cNvPr id="0" name=""/>
        <dsp:cNvSpPr/>
      </dsp:nvSpPr>
      <dsp:spPr>
        <a:xfrm>
          <a:off x="0" y="3681786"/>
          <a:ext cx="1450237" cy="4748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7676,547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681786"/>
        <a:ext cx="1450237" cy="474840"/>
      </dsp:txXfrm>
    </dsp:sp>
    <dsp:sp modelId="{73E85ED3-378A-4D6E-BBDF-DC7786286E15}">
      <dsp:nvSpPr>
        <dsp:cNvPr id="0" name=""/>
        <dsp:cNvSpPr/>
      </dsp:nvSpPr>
      <dsp:spPr>
        <a:xfrm rot="10800000">
          <a:off x="0" y="1572874"/>
          <a:ext cx="1450237" cy="158761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2018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10800000">
        <a:off x="0" y="1572874"/>
        <a:ext cx="1450237" cy="557254"/>
      </dsp:txXfrm>
    </dsp:sp>
    <dsp:sp modelId="{03C76D46-C047-4522-8F2B-37A652BCD72E}">
      <dsp:nvSpPr>
        <dsp:cNvPr id="0" name=""/>
        <dsp:cNvSpPr/>
      </dsp:nvSpPr>
      <dsp:spPr>
        <a:xfrm>
          <a:off x="0" y="2130128"/>
          <a:ext cx="1450237" cy="4746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517,993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130128"/>
        <a:ext cx="1450237" cy="474698"/>
      </dsp:txXfrm>
    </dsp:sp>
    <dsp:sp modelId="{23997300-63FE-4396-9C6C-54CC394CF18A}">
      <dsp:nvSpPr>
        <dsp:cNvPr id="0" name=""/>
        <dsp:cNvSpPr/>
      </dsp:nvSpPr>
      <dsp:spPr>
        <a:xfrm rot="10800000">
          <a:off x="0" y="738"/>
          <a:ext cx="1450237" cy="158761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2017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10800000">
        <a:off x="0" y="738"/>
        <a:ext cx="1450237" cy="557254"/>
      </dsp:txXfrm>
    </dsp:sp>
    <dsp:sp modelId="{F8370225-8396-4C05-BD33-184C4ABFED4F}">
      <dsp:nvSpPr>
        <dsp:cNvPr id="0" name=""/>
        <dsp:cNvSpPr/>
      </dsp:nvSpPr>
      <dsp:spPr>
        <a:xfrm>
          <a:off x="0" y="557993"/>
          <a:ext cx="1450237" cy="4746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3332,783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557993"/>
        <a:ext cx="1450237" cy="4746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2CC77-C003-41C0-B8A5-04AB494C07C3}">
      <dsp:nvSpPr>
        <dsp:cNvPr id="0" name=""/>
        <dsp:cNvSpPr/>
      </dsp:nvSpPr>
      <dsp:spPr>
        <a:xfrm>
          <a:off x="2279" y="0"/>
          <a:ext cx="4861214" cy="644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2">
                  <a:lumMod val="50000"/>
                </a:schemeClr>
              </a:solidFill>
            </a:rPr>
            <a:t>Капітальний ремонт НВК №7</a:t>
          </a:r>
          <a:endParaRPr lang="ru-RU" sz="2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1165" y="18886"/>
        <a:ext cx="4823442" cy="607027"/>
      </dsp:txXfrm>
    </dsp:sp>
    <dsp:sp modelId="{713B8995-C104-4591-853C-56A02AC3162C}">
      <dsp:nvSpPr>
        <dsp:cNvPr id="0" name=""/>
        <dsp:cNvSpPr/>
      </dsp:nvSpPr>
      <dsp:spPr>
        <a:xfrm>
          <a:off x="5349615" y="0"/>
          <a:ext cx="1030577" cy="644799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349615" y="128960"/>
        <a:ext cx="837137" cy="386879"/>
      </dsp:txXfrm>
    </dsp:sp>
    <dsp:sp modelId="{06DE2490-BFBE-426F-90E7-C643D9704C93}">
      <dsp:nvSpPr>
        <dsp:cNvPr id="0" name=""/>
        <dsp:cNvSpPr/>
      </dsp:nvSpPr>
      <dsp:spPr>
        <a:xfrm>
          <a:off x="6807979" y="0"/>
          <a:ext cx="4861214" cy="644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2">
                  <a:lumMod val="50000"/>
                </a:schemeClr>
              </a:solidFill>
            </a:rPr>
            <a:t>Капітальний ремонт ЗОШ №17</a:t>
          </a:r>
          <a:endParaRPr lang="ru-RU" sz="2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826865" y="18886"/>
        <a:ext cx="4823442" cy="6070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1CB3C-A82D-4A5E-86C4-8B84E5148E95}">
      <dsp:nvSpPr>
        <dsp:cNvPr id="0" name=""/>
        <dsp:cNvSpPr/>
      </dsp:nvSpPr>
      <dsp:spPr>
        <a:xfrm>
          <a:off x="0" y="3145010"/>
          <a:ext cx="1450237" cy="10322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2019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145010"/>
        <a:ext cx="1450237" cy="557421"/>
      </dsp:txXfrm>
    </dsp:sp>
    <dsp:sp modelId="{E71E2CDE-3DD6-4157-908D-0DA7191C5633}">
      <dsp:nvSpPr>
        <dsp:cNvPr id="0" name=""/>
        <dsp:cNvSpPr/>
      </dsp:nvSpPr>
      <dsp:spPr>
        <a:xfrm>
          <a:off x="0" y="3681786"/>
          <a:ext cx="1450237" cy="4748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16211,204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681786"/>
        <a:ext cx="1450237" cy="474840"/>
      </dsp:txXfrm>
    </dsp:sp>
    <dsp:sp modelId="{73E85ED3-378A-4D6E-BBDF-DC7786286E15}">
      <dsp:nvSpPr>
        <dsp:cNvPr id="0" name=""/>
        <dsp:cNvSpPr/>
      </dsp:nvSpPr>
      <dsp:spPr>
        <a:xfrm rot="10800000">
          <a:off x="0" y="1572874"/>
          <a:ext cx="1450237" cy="158761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2018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10800000">
        <a:off x="0" y="1572874"/>
        <a:ext cx="1450237" cy="557254"/>
      </dsp:txXfrm>
    </dsp:sp>
    <dsp:sp modelId="{03C76D46-C047-4522-8F2B-37A652BCD72E}">
      <dsp:nvSpPr>
        <dsp:cNvPr id="0" name=""/>
        <dsp:cNvSpPr/>
      </dsp:nvSpPr>
      <dsp:spPr>
        <a:xfrm>
          <a:off x="0" y="2130128"/>
          <a:ext cx="1450237" cy="4746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>
              <a:solidFill>
                <a:schemeClr val="accent1">
                  <a:lumMod val="50000"/>
                </a:schemeClr>
              </a:solidFill>
            </a:rPr>
            <a:t>4688,446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130128"/>
        <a:ext cx="1450237" cy="474698"/>
      </dsp:txXfrm>
    </dsp:sp>
    <dsp:sp modelId="{23997300-63FE-4396-9C6C-54CC394CF18A}">
      <dsp:nvSpPr>
        <dsp:cNvPr id="0" name=""/>
        <dsp:cNvSpPr/>
      </dsp:nvSpPr>
      <dsp:spPr>
        <a:xfrm rot="10800000">
          <a:off x="0" y="738"/>
          <a:ext cx="1450237" cy="158761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2017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10800000">
        <a:off x="0" y="738"/>
        <a:ext cx="1450237" cy="557254"/>
      </dsp:txXfrm>
    </dsp:sp>
    <dsp:sp modelId="{F8370225-8396-4C05-BD33-184C4ABFED4F}">
      <dsp:nvSpPr>
        <dsp:cNvPr id="0" name=""/>
        <dsp:cNvSpPr/>
      </dsp:nvSpPr>
      <dsp:spPr>
        <a:xfrm>
          <a:off x="0" y="557993"/>
          <a:ext cx="1450237" cy="4746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3022,918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557993"/>
        <a:ext cx="1450237" cy="4746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1CB3C-A82D-4A5E-86C4-8B84E5148E95}">
      <dsp:nvSpPr>
        <dsp:cNvPr id="0" name=""/>
        <dsp:cNvSpPr/>
      </dsp:nvSpPr>
      <dsp:spPr>
        <a:xfrm>
          <a:off x="0" y="3145010"/>
          <a:ext cx="1450237" cy="10322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2019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145010"/>
        <a:ext cx="1450237" cy="557421"/>
      </dsp:txXfrm>
    </dsp:sp>
    <dsp:sp modelId="{E71E2CDE-3DD6-4157-908D-0DA7191C5633}">
      <dsp:nvSpPr>
        <dsp:cNvPr id="0" name=""/>
        <dsp:cNvSpPr/>
      </dsp:nvSpPr>
      <dsp:spPr>
        <a:xfrm>
          <a:off x="0" y="3681786"/>
          <a:ext cx="1450237" cy="4748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767,654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681786"/>
        <a:ext cx="1450237" cy="474840"/>
      </dsp:txXfrm>
    </dsp:sp>
    <dsp:sp modelId="{73E85ED3-378A-4D6E-BBDF-DC7786286E15}">
      <dsp:nvSpPr>
        <dsp:cNvPr id="0" name=""/>
        <dsp:cNvSpPr/>
      </dsp:nvSpPr>
      <dsp:spPr>
        <a:xfrm rot="10800000">
          <a:off x="0" y="1572874"/>
          <a:ext cx="1450237" cy="158761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2018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10800000">
        <a:off x="0" y="1572874"/>
        <a:ext cx="1450237" cy="557254"/>
      </dsp:txXfrm>
    </dsp:sp>
    <dsp:sp modelId="{03C76D46-C047-4522-8F2B-37A652BCD72E}">
      <dsp:nvSpPr>
        <dsp:cNvPr id="0" name=""/>
        <dsp:cNvSpPr/>
      </dsp:nvSpPr>
      <dsp:spPr>
        <a:xfrm>
          <a:off x="0" y="2130128"/>
          <a:ext cx="1450237" cy="4746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51,749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130128"/>
        <a:ext cx="1450237" cy="474698"/>
      </dsp:txXfrm>
    </dsp:sp>
    <dsp:sp modelId="{23997300-63FE-4396-9C6C-54CC394CF18A}">
      <dsp:nvSpPr>
        <dsp:cNvPr id="0" name=""/>
        <dsp:cNvSpPr/>
      </dsp:nvSpPr>
      <dsp:spPr>
        <a:xfrm rot="10800000">
          <a:off x="0" y="738"/>
          <a:ext cx="1450237" cy="158761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2017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10800000">
        <a:off x="0" y="738"/>
        <a:ext cx="1450237" cy="557254"/>
      </dsp:txXfrm>
    </dsp:sp>
    <dsp:sp modelId="{F8370225-8396-4C05-BD33-184C4ABFED4F}">
      <dsp:nvSpPr>
        <dsp:cNvPr id="0" name=""/>
        <dsp:cNvSpPr/>
      </dsp:nvSpPr>
      <dsp:spPr>
        <a:xfrm>
          <a:off x="0" y="557993"/>
          <a:ext cx="1450237" cy="4746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>
                  <a:lumMod val="50000"/>
                </a:schemeClr>
              </a:solidFill>
            </a:rPr>
            <a:t>332,278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557993"/>
        <a:ext cx="1450237" cy="474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8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082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64514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0" indent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Google Shape;140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88066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Google Shape;140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90114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Google Shape;140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92162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70658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0" indent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72706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0" indent="0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68610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0" indent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Google Shape;140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77826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Google Shape;140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79874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Google Shape;140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81922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Google Shape;140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83970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Google Shape;140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86018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3;p2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Google Shape;24;p2"/>
            <p:cNvCxnSpPr>
              <a:cxnSpLocks noChangeShapeType="1"/>
            </p:cNvCxnSpPr>
            <p:nvPr/>
          </p:nvCxnSpPr>
          <p:spPr bwMode="auto"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>
              <a:solidFill>
                <a:srgbClr val="BFBFBF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" name="Google Shape;25;p2"/>
            <p:cNvCxnSpPr>
              <a:cxnSpLocks noChangeShapeType="1"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7" name="Google Shape;26;p2"/>
            <p:cNvSpPr>
              <a:spLocks/>
            </p:cNvSpPr>
            <p:nvPr/>
          </p:nvSpPr>
          <p:spPr bwMode="auto">
            <a:xfrm>
              <a:off x="9182100" y="-8467"/>
              <a:ext cx="3006725" cy="6866467"/>
            </a:xfrm>
            <a:custGeom>
              <a:avLst/>
              <a:gdLst/>
              <a:ahLst/>
              <a:cxnLst>
                <a:cxn ang="0">
                  <a:pos x="2045532" y="0"/>
                </a:cxn>
                <a:cxn ang="0">
                  <a:pos x="3007349" y="0"/>
                </a:cxn>
                <a:cxn ang="0">
                  <a:pos x="3007349" y="6866467"/>
                </a:cxn>
                <a:cxn ang="0">
                  <a:pos x="0" y="6866467"/>
                </a:cxn>
                <a:cxn ang="0">
                  <a:pos x="2045532" y="0"/>
                </a:cxn>
              </a:cxnLst>
              <a:rect l="0" t="0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Google Shape;27;p2"/>
            <p:cNvSpPr>
              <a:spLocks/>
            </p:cNvSpPr>
            <p:nvPr/>
          </p:nvSpPr>
          <p:spPr bwMode="auto">
            <a:xfrm>
              <a:off x="9602788" y="-8467"/>
              <a:ext cx="2589212" cy="68664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3311" y="0"/>
                </a:cxn>
                <a:cxn ang="0">
                  <a:pos x="2573311" y="6866467"/>
                </a:cxn>
                <a:cxn ang="0">
                  <a:pos x="1202336" y="6866467"/>
                </a:cxn>
                <a:cxn ang="0">
                  <a:pos x="0" y="0"/>
                </a:cxn>
              </a:cxnLst>
              <a:rect l="0" t="0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Google Shape;28;p2"/>
            <p:cNvSpPr>
              <a:spLocks noChangeArrowheads="1"/>
            </p:cNvSpPr>
            <p:nvPr/>
          </p:nvSpPr>
          <p:spPr bwMode="auto"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10" name="Google Shape;29;p2"/>
            <p:cNvSpPr>
              <a:spLocks/>
            </p:cNvSpPr>
            <p:nvPr/>
          </p:nvSpPr>
          <p:spPr bwMode="auto">
            <a:xfrm>
              <a:off x="9334500" y="-8467"/>
              <a:ext cx="2854325" cy="68664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58013" y="0"/>
                </a:cxn>
                <a:cxn ang="0">
                  <a:pos x="2858013" y="6866467"/>
                </a:cxn>
                <a:cxn ang="0">
                  <a:pos x="2473942" y="6866467"/>
                </a:cxn>
                <a:cxn ang="0">
                  <a:pos x="0" y="0"/>
                </a:cxn>
              </a:cxnLst>
              <a:rect l="0" t="0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Google Shape;30;p2"/>
            <p:cNvSpPr>
              <a:spLocks/>
            </p:cNvSpPr>
            <p:nvPr/>
          </p:nvSpPr>
          <p:spPr bwMode="auto">
            <a:xfrm>
              <a:off x="10898188" y="-8467"/>
              <a:ext cx="1290637" cy="6866467"/>
            </a:xfrm>
            <a:custGeom>
              <a:avLst/>
              <a:gdLst/>
              <a:ahLst/>
              <a:cxnLst>
                <a:cxn ang="0">
                  <a:pos x="1019735" y="0"/>
                </a:cxn>
                <a:cxn ang="0">
                  <a:pos x="1290094" y="0"/>
                </a:cxn>
                <a:cxn ang="0">
                  <a:pos x="1290094" y="6858000"/>
                </a:cxn>
                <a:cxn ang="0">
                  <a:pos x="0" y="6858000"/>
                </a:cxn>
                <a:cxn ang="0">
                  <a:pos x="1019735" y="0"/>
                </a:cxn>
              </a:cxnLst>
              <a:rect l="0" t="0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Google Shape;31;p2"/>
            <p:cNvSpPr>
              <a:spLocks/>
            </p:cNvSpPr>
            <p:nvPr/>
          </p:nvSpPr>
          <p:spPr bwMode="auto">
            <a:xfrm>
              <a:off x="10939463" y="-8467"/>
              <a:ext cx="1249362" cy="68664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9825" y="0"/>
                </a:cxn>
                <a:cxn ang="0">
                  <a:pos x="1249825" y="6858000"/>
                </a:cxn>
                <a:cxn ang="0">
                  <a:pos x="1109382" y="6858000"/>
                </a:cxn>
                <a:cxn ang="0">
                  <a:pos x="0" y="0"/>
                </a:cxn>
              </a:cxnLst>
              <a:rect l="0" t="0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Google Shape;32;p2"/>
            <p:cNvSpPr>
              <a:spLocks noChangeArrowheads="1"/>
            </p:cNvSpPr>
            <p:nvPr/>
          </p:nvSpPr>
          <p:spPr bwMode="auto"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14" name="Google Shape;33;p2"/>
            <p:cNvSpPr>
              <a:spLocks noChangeArrowheads="1"/>
            </p:cNvSpPr>
            <p:nvPr/>
          </p:nvSpPr>
          <p:spPr bwMode="auto"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36;p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Google Shape;37;p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Google Shape;38;p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A7E7E-3168-40C8-B386-1C33ECAC4CD5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0266-1202-4035-B621-CF7C56846B4D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8;p1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r>
              <a:rPr lang="en-US" sz="8000">
                <a:solidFill>
                  <a:srgbClr val="BFE471"/>
                </a:solidFill>
              </a:rPr>
              <a:t>“</a:t>
            </a:r>
            <a:endParaRPr lang="ru-RU"/>
          </a:p>
        </p:txBody>
      </p:sp>
      <p:sp>
        <p:nvSpPr>
          <p:cNvPr id="6" name="Google Shape;119;p1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r>
              <a:rPr lang="en-US" sz="8000">
                <a:solidFill>
                  <a:srgbClr val="BFE471"/>
                </a:solidFill>
              </a:rPr>
              <a:t>”</a:t>
            </a:r>
            <a:endParaRPr lang="ru-RU"/>
          </a:p>
        </p:txBody>
      </p:sp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115;p1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116;p1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Google Shape;117;p1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C92F-914F-4090-811C-D0A2B53B43FD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39E46-26B5-4FCF-B254-0F2E53D2C847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957E-11DE-45A1-AA65-AFCB9CC9178C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61464-F00A-46BC-8295-8AAD7F690054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D99B-1893-4914-B06C-71CB85EBE161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834BB-34CE-419F-B87B-8500569F779C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D72D3-DD68-4098-AC55-7494445463D8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B429-7DA1-4F57-9678-4A186B30288A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840D-B75C-40AE-BB3F-96F6097FEB80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endParaRPr noProof="0" dirty="0">
              <a:sym typeface="Trebuchet MS"/>
            </a:endParaRPr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BA664-0799-4707-94C3-C00345653642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1C5B-AB46-42BB-99C5-48307E3FB136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3;p12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r>
              <a:rPr lang="en-US" sz="8000">
                <a:solidFill>
                  <a:srgbClr val="BFE471"/>
                </a:solidFill>
              </a:rPr>
              <a:t>“</a:t>
            </a:r>
            <a:endParaRPr lang="ru-RU"/>
          </a:p>
        </p:txBody>
      </p:sp>
      <p:sp>
        <p:nvSpPr>
          <p:cNvPr id="6" name="Google Shape;104;p12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r>
              <a:rPr lang="en-US" sz="8000">
                <a:solidFill>
                  <a:srgbClr val="BFE471"/>
                </a:solidFill>
              </a:rPr>
              <a:t>”</a:t>
            </a:r>
            <a:endParaRPr lang="ru-RU" sz="1800">
              <a:solidFill>
                <a:srgbClr val="BFE471"/>
              </a:solidFill>
            </a:endParaRPr>
          </a:p>
        </p:txBody>
      </p:sp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100;p1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101;p1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Google Shape;102;p1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8E70-A8DD-4570-B1CE-98A03ECBF09E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6;p1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1032" name="Google Shape;7;p1"/>
            <p:cNvCxnSpPr>
              <a:cxnSpLocks noChangeShapeType="1"/>
            </p:cNvCxnSpPr>
            <p:nvPr/>
          </p:nvCxnSpPr>
          <p:spPr bwMode="auto"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>
              <a:solidFill>
                <a:srgbClr val="BFBFBF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033" name="Google Shape;8;p1"/>
            <p:cNvCxnSpPr>
              <a:cxnSpLocks noChangeShapeType="1"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1034" name="Google Shape;9;p1"/>
            <p:cNvSpPr>
              <a:spLocks/>
            </p:cNvSpPr>
            <p:nvPr/>
          </p:nvSpPr>
          <p:spPr bwMode="auto">
            <a:xfrm>
              <a:off x="9182100" y="-8467"/>
              <a:ext cx="3006725" cy="6866467"/>
            </a:xfrm>
            <a:custGeom>
              <a:avLst/>
              <a:gdLst/>
              <a:ahLst/>
              <a:cxnLst>
                <a:cxn ang="0">
                  <a:pos x="2045532" y="0"/>
                </a:cxn>
                <a:cxn ang="0">
                  <a:pos x="3007349" y="0"/>
                </a:cxn>
                <a:cxn ang="0">
                  <a:pos x="3007349" y="6866467"/>
                </a:cxn>
                <a:cxn ang="0">
                  <a:pos x="0" y="6866467"/>
                </a:cxn>
                <a:cxn ang="0">
                  <a:pos x="2045532" y="0"/>
                </a:cxn>
              </a:cxnLst>
              <a:rect l="0" t="0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Google Shape;10;p1"/>
            <p:cNvSpPr>
              <a:spLocks/>
            </p:cNvSpPr>
            <p:nvPr/>
          </p:nvSpPr>
          <p:spPr bwMode="auto">
            <a:xfrm>
              <a:off x="9602788" y="-8467"/>
              <a:ext cx="2589212" cy="68664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3311" y="0"/>
                </a:cxn>
                <a:cxn ang="0">
                  <a:pos x="2573311" y="6866467"/>
                </a:cxn>
                <a:cxn ang="0">
                  <a:pos x="1202336" y="6866467"/>
                </a:cxn>
                <a:cxn ang="0">
                  <a:pos x="0" y="0"/>
                </a:cxn>
              </a:cxnLst>
              <a:rect l="0" t="0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Google Shape;11;p1"/>
            <p:cNvSpPr>
              <a:spLocks noChangeArrowheads="1"/>
            </p:cNvSpPr>
            <p:nvPr/>
          </p:nvSpPr>
          <p:spPr bwMode="auto"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1037" name="Google Shape;12;p1"/>
            <p:cNvSpPr>
              <a:spLocks/>
            </p:cNvSpPr>
            <p:nvPr/>
          </p:nvSpPr>
          <p:spPr bwMode="auto">
            <a:xfrm>
              <a:off x="9334500" y="-8467"/>
              <a:ext cx="2854325" cy="68664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58013" y="0"/>
                </a:cxn>
                <a:cxn ang="0">
                  <a:pos x="2858013" y="6866467"/>
                </a:cxn>
                <a:cxn ang="0">
                  <a:pos x="2473942" y="6866467"/>
                </a:cxn>
                <a:cxn ang="0">
                  <a:pos x="0" y="0"/>
                </a:cxn>
              </a:cxnLst>
              <a:rect l="0" t="0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Google Shape;13;p1"/>
            <p:cNvSpPr>
              <a:spLocks/>
            </p:cNvSpPr>
            <p:nvPr/>
          </p:nvSpPr>
          <p:spPr bwMode="auto">
            <a:xfrm>
              <a:off x="10898188" y="-8467"/>
              <a:ext cx="1290637" cy="6866467"/>
            </a:xfrm>
            <a:custGeom>
              <a:avLst/>
              <a:gdLst/>
              <a:ahLst/>
              <a:cxnLst>
                <a:cxn ang="0">
                  <a:pos x="1019735" y="0"/>
                </a:cxn>
                <a:cxn ang="0">
                  <a:pos x="1290094" y="0"/>
                </a:cxn>
                <a:cxn ang="0">
                  <a:pos x="1290094" y="6858000"/>
                </a:cxn>
                <a:cxn ang="0">
                  <a:pos x="0" y="6858000"/>
                </a:cxn>
                <a:cxn ang="0">
                  <a:pos x="1019735" y="0"/>
                </a:cxn>
              </a:cxnLst>
              <a:rect l="0" t="0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Google Shape;14;p1"/>
            <p:cNvSpPr>
              <a:spLocks/>
            </p:cNvSpPr>
            <p:nvPr/>
          </p:nvSpPr>
          <p:spPr bwMode="auto">
            <a:xfrm>
              <a:off x="10939463" y="-8467"/>
              <a:ext cx="1249362" cy="68664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9825" y="0"/>
                </a:cxn>
                <a:cxn ang="0">
                  <a:pos x="1249825" y="6858000"/>
                </a:cxn>
                <a:cxn ang="0">
                  <a:pos x="1109382" y="6858000"/>
                </a:cxn>
                <a:cxn ang="0">
                  <a:pos x="0" y="0"/>
                </a:cxn>
              </a:cxnLst>
              <a:rect l="0" t="0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Google Shape;15;p1"/>
            <p:cNvSpPr>
              <a:spLocks noChangeArrowheads="1"/>
            </p:cNvSpPr>
            <p:nvPr/>
          </p:nvSpPr>
          <p:spPr bwMode="auto"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1041" name="Google Shape;16;p1"/>
            <p:cNvSpPr>
              <a:spLocks noChangeArrowheads="1"/>
            </p:cNvSpPr>
            <p:nvPr/>
          </p:nvSpPr>
          <p:spPr bwMode="auto"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</p:grpSp>
      <p:sp>
        <p:nvSpPr>
          <p:cNvPr id="1027" name="Google Shape;17;p1"/>
          <p:cNvSpPr txBox="1"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Google Shape;18;p1"/>
          <p:cNvSpPr txBox="1"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9" name="Google Shape;19;p1"/>
          <p:cNvSpPr txBox="1">
            <a:spLocks noGrp="1"/>
          </p:cNvSpPr>
          <p:nvPr>
            <p:ph type="dt" idx="10"/>
          </p:nvPr>
        </p:nvSpPr>
        <p:spPr bwMode="auto">
          <a:xfrm>
            <a:off x="7205663" y="6042025"/>
            <a:ext cx="911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900">
                <a:solidFill>
                  <a:srgbClr val="888888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Google Shape;20;p1"/>
          <p:cNvSpPr txBox="1">
            <a:spLocks noGrp="1"/>
          </p:cNvSpPr>
          <p:nvPr>
            <p:ph type="ftr" idx="11"/>
          </p:nvPr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900">
                <a:solidFill>
                  <a:srgbClr val="888888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Google Shape;21;p1"/>
          <p:cNvSpPr txBox="1">
            <a:spLocks noGrp="1"/>
          </p:cNvSpPr>
          <p:nvPr>
            <p:ph type="sldNum" idx="12"/>
          </p:nvPr>
        </p:nvSpPr>
        <p:spPr bwMode="auto">
          <a:xfrm>
            <a:off x="8589963" y="6042025"/>
            <a:ext cx="6842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900">
                <a:solidFill>
                  <a:schemeClr val="accent1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fld id="{52634C80-28A6-44BF-845A-DCD0BE85F4F2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80" r:id="rId9"/>
    <p:sldLayoutId id="2147483671" r:id="rId10"/>
    <p:sldLayoutId id="2147483681" r:id="rId11"/>
    <p:sldLayoutId id="2147483670" r:id="rId12"/>
    <p:sldLayoutId id="2147483669" r:id="rId13"/>
    <p:sldLayoutId id="214748366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1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18" Type="http://schemas.openxmlformats.org/officeDocument/2006/relationships/diagramColors" Target="../diagrams/colors8.xml"/><Relationship Id="rId26" Type="http://schemas.openxmlformats.org/officeDocument/2006/relationships/diagramLayout" Target="../diagrams/layout10.xml"/><Relationship Id="rId3" Type="http://schemas.openxmlformats.org/officeDocument/2006/relationships/image" Target="../media/image18.jpeg"/><Relationship Id="rId21" Type="http://schemas.openxmlformats.org/officeDocument/2006/relationships/diagramLayout" Target="../diagrams/layout9.xml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17" Type="http://schemas.openxmlformats.org/officeDocument/2006/relationships/diagramQuickStyle" Target="../diagrams/quickStyle8.xml"/><Relationship Id="rId25" Type="http://schemas.openxmlformats.org/officeDocument/2006/relationships/diagramData" Target="../diagrams/data10.xml"/><Relationship Id="rId2" Type="http://schemas.openxmlformats.org/officeDocument/2006/relationships/notesSlide" Target="../notesSlides/notesSlide7.xml"/><Relationship Id="rId16" Type="http://schemas.openxmlformats.org/officeDocument/2006/relationships/diagramLayout" Target="../diagrams/layout8.xml"/><Relationship Id="rId20" Type="http://schemas.openxmlformats.org/officeDocument/2006/relationships/diagramData" Target="../diagrams/data9.xml"/><Relationship Id="rId29" Type="http://schemas.microsoft.com/office/2007/relationships/diagramDrawing" Target="../diagrams/drawing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24" Type="http://schemas.microsoft.com/office/2007/relationships/diagramDrawing" Target="../diagrams/drawing9.xml"/><Relationship Id="rId5" Type="http://schemas.openxmlformats.org/officeDocument/2006/relationships/diagramData" Target="../diagrams/data6.xml"/><Relationship Id="rId15" Type="http://schemas.openxmlformats.org/officeDocument/2006/relationships/diagramData" Target="../diagrams/data8.xml"/><Relationship Id="rId23" Type="http://schemas.openxmlformats.org/officeDocument/2006/relationships/diagramColors" Target="../diagrams/colors9.xml"/><Relationship Id="rId28" Type="http://schemas.openxmlformats.org/officeDocument/2006/relationships/diagramColors" Target="../diagrams/colors10.xml"/><Relationship Id="rId10" Type="http://schemas.openxmlformats.org/officeDocument/2006/relationships/diagramData" Target="../diagrams/data7.xml"/><Relationship Id="rId19" Type="http://schemas.microsoft.com/office/2007/relationships/diagramDrawing" Target="../diagrams/drawing8.xml"/><Relationship Id="rId4" Type="http://schemas.openxmlformats.org/officeDocument/2006/relationships/image" Target="../media/image19.jpeg"/><Relationship Id="rId9" Type="http://schemas.microsoft.com/office/2007/relationships/diagramDrawing" Target="../diagrams/drawing6.xml"/><Relationship Id="rId14" Type="http://schemas.microsoft.com/office/2007/relationships/diagramDrawing" Target="../diagrams/drawing7.xml"/><Relationship Id="rId22" Type="http://schemas.openxmlformats.org/officeDocument/2006/relationships/diagramQuickStyle" Target="../diagrams/quickStyle9.xml"/><Relationship Id="rId27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openxmlformats.org/officeDocument/2006/relationships/diagramColors" Target="../diagrams/colors12.xml"/><Relationship Id="rId18" Type="http://schemas.openxmlformats.org/officeDocument/2006/relationships/diagramColors" Target="../diagrams/colors13.xml"/><Relationship Id="rId3" Type="http://schemas.openxmlformats.org/officeDocument/2006/relationships/image" Target="../media/image20.jpeg"/><Relationship Id="rId21" Type="http://schemas.openxmlformats.org/officeDocument/2006/relationships/diagramLayout" Target="../diagrams/layout14.xml"/><Relationship Id="rId7" Type="http://schemas.openxmlformats.org/officeDocument/2006/relationships/diagramColors" Target="../diagrams/colors11.xml"/><Relationship Id="rId12" Type="http://schemas.openxmlformats.org/officeDocument/2006/relationships/diagramQuickStyle" Target="../diagrams/quickStyle12.xml"/><Relationship Id="rId17" Type="http://schemas.openxmlformats.org/officeDocument/2006/relationships/diagramQuickStyle" Target="../diagrams/quickStyle13.xml"/><Relationship Id="rId2" Type="http://schemas.openxmlformats.org/officeDocument/2006/relationships/notesSlide" Target="../notesSlides/notesSlide8.xml"/><Relationship Id="rId16" Type="http://schemas.openxmlformats.org/officeDocument/2006/relationships/diagramLayout" Target="../diagrams/layout13.xml"/><Relationship Id="rId20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diagramLayout" Target="../diagrams/layout12.xml"/><Relationship Id="rId24" Type="http://schemas.microsoft.com/office/2007/relationships/diagramDrawing" Target="../diagrams/drawing14.xml"/><Relationship Id="rId5" Type="http://schemas.openxmlformats.org/officeDocument/2006/relationships/diagramLayout" Target="../diagrams/layout11.xml"/><Relationship Id="rId15" Type="http://schemas.openxmlformats.org/officeDocument/2006/relationships/diagramData" Target="../diagrams/data13.xml"/><Relationship Id="rId23" Type="http://schemas.openxmlformats.org/officeDocument/2006/relationships/diagramColors" Target="../diagrams/colors14.xml"/><Relationship Id="rId10" Type="http://schemas.openxmlformats.org/officeDocument/2006/relationships/diagramData" Target="../diagrams/data12.xml"/><Relationship Id="rId19" Type="http://schemas.microsoft.com/office/2007/relationships/diagramDrawing" Target="../diagrams/drawing13.xml"/><Relationship Id="rId4" Type="http://schemas.openxmlformats.org/officeDocument/2006/relationships/diagramData" Target="../diagrams/data11.xml"/><Relationship Id="rId9" Type="http://schemas.openxmlformats.org/officeDocument/2006/relationships/image" Target="../media/image21.jpeg"/><Relationship Id="rId14" Type="http://schemas.microsoft.com/office/2007/relationships/diagramDrawing" Target="../diagrams/drawing12.xml"/><Relationship Id="rId22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01" name="Object 3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0"/>
          <a:ext cx="121094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0" name="Лист" r:id="rId3" imgW="9239250" imgH="5753100" progId="Excel.Sheet.8">
                  <p:embed/>
                </p:oleObj>
              </mc:Choice>
              <mc:Fallback>
                <p:oleObj name="Лист" r:id="rId3" imgW="9239250" imgH="5753100" progId="Excel.Sheet.8">
                  <p:embed/>
                  <p:pic>
                    <p:nvPicPr>
                      <p:cNvPr id="0" name="Picture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094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402" name="Picture 3" descr="346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1050" y="2043113"/>
            <a:ext cx="355123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 txBox="1">
            <a:spLocks noGrp="1"/>
          </p:cNvSpPr>
          <p:nvPr>
            <p:ph type="title"/>
          </p:nvPr>
        </p:nvSpPr>
        <p:spPr>
          <a:xfrm>
            <a:off x="1512888" y="0"/>
            <a:ext cx="8013700" cy="515938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Мережа установ, що фінансуються з бюджету м. Добропілля</a:t>
            </a:r>
            <a:endParaRPr lang="uk-UA" sz="280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4755" name="Диаграмма 16"/>
          <p:cNvGraphicFramePr>
            <a:graphicFrameLocks/>
          </p:cNvGraphicFramePr>
          <p:nvPr/>
        </p:nvGraphicFramePr>
        <p:xfrm>
          <a:off x="1190625" y="679450"/>
          <a:ext cx="9086850" cy="622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r:id="rId3" imgW="9089924" imgH="6230652" progId="Excel.Chart.8">
                  <p:embed/>
                </p:oleObj>
              </mc:Choice>
              <mc:Fallback>
                <p:oleObj r:id="rId3" imgW="9089924" imgH="6230652" progId="Excel.Chart.8">
                  <p:embed/>
                  <p:pic>
                    <p:nvPicPr>
                      <p:cNvPr id="0" name="Диаграмма 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679450"/>
                        <a:ext cx="9086850" cy="622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 txBox="1">
            <a:spLocks noGrp="1"/>
          </p:cNvSpPr>
          <p:nvPr>
            <p:ph type="title"/>
          </p:nvPr>
        </p:nvSpPr>
        <p:spPr>
          <a:xfrm>
            <a:off x="1512888" y="0"/>
            <a:ext cx="8596312" cy="515938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sz="2400" b="1" smtClean="0">
                <a:solidFill>
                  <a:srgbClr val="0000FF"/>
                </a:solidFill>
                <a:latin typeface="Arial Cyr" pitchFamily="34" charset="0"/>
                <a:cs typeface="Arial Cyr" pitchFamily="34" charset="0"/>
              </a:rPr>
              <a:t>Структура видатків зведеного бюджету міста Добропілля за 2018 рік</a:t>
            </a:r>
          </a:p>
        </p:txBody>
      </p:sp>
      <p:graphicFrame>
        <p:nvGraphicFramePr>
          <p:cNvPr id="75778" name="Диаграмма 16"/>
          <p:cNvGraphicFramePr>
            <a:graphicFrameLocks/>
          </p:cNvGraphicFramePr>
          <p:nvPr/>
        </p:nvGraphicFramePr>
        <p:xfrm>
          <a:off x="1296988" y="946150"/>
          <a:ext cx="9399587" cy="591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r:id="rId3" imgW="9400847" imgH="5913633" progId="Excel.Chart.8">
                  <p:embed/>
                </p:oleObj>
              </mc:Choice>
              <mc:Fallback>
                <p:oleObj r:id="rId3" imgW="9400847" imgH="5913633" progId="Excel.Chart.8">
                  <p:embed/>
                  <p:pic>
                    <p:nvPicPr>
                      <p:cNvPr id="0" name="Диаграмма 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946150"/>
                        <a:ext cx="9399587" cy="591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9" name="TextBox 17"/>
          <p:cNvSpPr txBox="1">
            <a:spLocks noChangeArrowheads="1"/>
          </p:cNvSpPr>
          <p:nvPr/>
        </p:nvSpPr>
        <p:spPr bwMode="auto">
          <a:xfrm>
            <a:off x="139700" y="796925"/>
            <a:ext cx="2097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0099"/>
                </a:solidFill>
              </a:rPr>
              <a:t>м. Добропілля</a:t>
            </a:r>
          </a:p>
        </p:txBody>
      </p:sp>
      <p:sp>
        <p:nvSpPr>
          <p:cNvPr id="75780" name="TextBox 4"/>
          <p:cNvSpPr txBox="1">
            <a:spLocks noChangeArrowheads="1"/>
          </p:cNvSpPr>
          <p:nvPr/>
        </p:nvSpPr>
        <p:spPr bwMode="auto">
          <a:xfrm>
            <a:off x="9940925" y="596900"/>
            <a:ext cx="125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0099"/>
                </a:solidFill>
              </a:rPr>
              <a:t>тис. грн</a:t>
            </a:r>
          </a:p>
        </p:txBody>
      </p:sp>
      <p:sp>
        <p:nvSpPr>
          <p:cNvPr id="75781" name="TextBox 17"/>
          <p:cNvSpPr txBox="1">
            <a:spLocks noChangeArrowheads="1"/>
          </p:cNvSpPr>
          <p:nvPr/>
        </p:nvSpPr>
        <p:spPr bwMode="auto">
          <a:xfrm>
            <a:off x="139700" y="2370138"/>
            <a:ext cx="2097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0099"/>
                </a:solidFill>
              </a:rPr>
              <a:t>м. Білозерське</a:t>
            </a:r>
          </a:p>
        </p:txBody>
      </p:sp>
      <p:sp>
        <p:nvSpPr>
          <p:cNvPr id="75782" name="TextBox 17"/>
          <p:cNvSpPr txBox="1">
            <a:spLocks noChangeArrowheads="1"/>
          </p:cNvSpPr>
          <p:nvPr/>
        </p:nvSpPr>
        <p:spPr bwMode="auto">
          <a:xfrm>
            <a:off x="139700" y="3595688"/>
            <a:ext cx="2097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0099"/>
                </a:solidFill>
              </a:rPr>
              <a:t>м. Білицьке</a:t>
            </a:r>
          </a:p>
        </p:txBody>
      </p:sp>
      <p:sp>
        <p:nvSpPr>
          <p:cNvPr id="75783" name="TextBox 17"/>
          <p:cNvSpPr txBox="1">
            <a:spLocks noChangeArrowheads="1"/>
          </p:cNvSpPr>
          <p:nvPr/>
        </p:nvSpPr>
        <p:spPr bwMode="auto">
          <a:xfrm>
            <a:off x="28575" y="4814888"/>
            <a:ext cx="2624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0099"/>
                </a:solidFill>
              </a:rPr>
              <a:t>сел. Новодонецьке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dfrr.minregion.gov.ua/foto/projt_photty/2019/01/IMG_0132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517368" y="2510816"/>
            <a:ext cx="5297714" cy="352960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2" name="Picture 8" descr="http://dfrr.minregion.gov.ua/foto/projt_photty/2018/07/1_0559.jpg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b="5918"/>
          <a:stretch/>
        </p:blipFill>
        <p:spPr bwMode="auto">
          <a:xfrm>
            <a:off x="452663" y="2510816"/>
            <a:ext cx="5997051" cy="352712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538163" y="688975"/>
            <a:ext cx="57626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804" name="TextBox 5"/>
          <p:cNvSpPr txBox="1">
            <a:spLocks noChangeArrowheads="1"/>
          </p:cNvSpPr>
          <p:nvPr/>
        </p:nvSpPr>
        <p:spPr bwMode="auto">
          <a:xfrm>
            <a:off x="758825" y="249238"/>
            <a:ext cx="432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486113"/>
                </a:solidFill>
                <a:latin typeface="Arial Black" pitchFamily="34" charset="0"/>
              </a:rPr>
              <a:t>ІНВЕСТИЦІЙНА ДІЯЛЬНІСТЬ</a:t>
            </a:r>
            <a:endParaRPr lang="ru-RU" sz="2000">
              <a:solidFill>
                <a:srgbClr val="486113"/>
              </a:solidFill>
              <a:latin typeface="Arial Black" pitchFamily="34" charset="0"/>
            </a:endParaRPr>
          </a:p>
        </p:txBody>
      </p:sp>
      <p:sp>
        <p:nvSpPr>
          <p:cNvPr id="76805" name="TextBox 6"/>
          <p:cNvSpPr txBox="1">
            <a:spLocks noChangeArrowheads="1"/>
          </p:cNvSpPr>
          <p:nvPr/>
        </p:nvSpPr>
        <p:spPr bwMode="auto">
          <a:xfrm>
            <a:off x="727075" y="728663"/>
            <a:ext cx="8439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600" b="1">
                <a:solidFill>
                  <a:srgbClr val="486113"/>
                </a:solidFill>
                <a:latin typeface="Arial Black" pitchFamily="34" charset="0"/>
              </a:rPr>
              <a:t>за рахунок коштів Державного фонду регіонального розвитку, тис. грн</a:t>
            </a:r>
            <a:endParaRPr lang="ru-RU" sz="1600" b="1">
              <a:solidFill>
                <a:srgbClr val="486113"/>
              </a:solidFill>
              <a:latin typeface="Arial Black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869729" y="2663408"/>
          <a:ext cx="1431059" cy="193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1476952" y="1279107"/>
          <a:ext cx="9002361" cy="784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517368" y="2664646"/>
          <a:ext cx="1431059" cy="193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4" name="Скругленный прямоугольник 4"/>
          <p:cNvSpPr/>
          <p:nvPr/>
        </p:nvSpPr>
        <p:spPr>
          <a:xfrm>
            <a:off x="4489450" y="2081213"/>
            <a:ext cx="2236788" cy="557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3820" tIns="83820" rIns="83820" bIns="83820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Державний фонд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6165850" y="2081213"/>
            <a:ext cx="2236788" cy="557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3820" tIns="83820" rIns="83820" bIns="83820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Місцевий бюджет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HP\Desktop\sportkompleks_v_novodoneceom (1)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201760" y="2256425"/>
            <a:ext cx="7800070" cy="432022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538163" y="688975"/>
            <a:ext cx="57626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758825" y="249238"/>
            <a:ext cx="432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486113"/>
                </a:solidFill>
                <a:latin typeface="Arial Black" pitchFamily="34" charset="0"/>
              </a:rPr>
              <a:t>ІНВЕСТИЦІЙНА ДІЯЛЬНІСТЬ</a:t>
            </a:r>
            <a:endParaRPr lang="ru-RU" sz="2000">
              <a:solidFill>
                <a:srgbClr val="486113"/>
              </a:solidFill>
              <a:latin typeface="Arial Black" pitchFamily="34" charset="0"/>
            </a:endParaRPr>
          </a:p>
        </p:txBody>
      </p:sp>
      <p:sp>
        <p:nvSpPr>
          <p:cNvPr id="78852" name="TextBox 6"/>
          <p:cNvSpPr txBox="1">
            <a:spLocks noChangeArrowheads="1"/>
          </p:cNvSpPr>
          <p:nvPr/>
        </p:nvSpPr>
        <p:spPr bwMode="auto">
          <a:xfrm>
            <a:off x="727075" y="728663"/>
            <a:ext cx="8439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600" b="1">
                <a:solidFill>
                  <a:srgbClr val="486113"/>
                </a:solidFill>
                <a:latin typeface="Arial Black" pitchFamily="34" charset="0"/>
              </a:rPr>
              <a:t>за рахунок коштів Державного фонду регіонального розвитку, тис. грн</a:t>
            </a:r>
            <a:endParaRPr lang="ru-RU" sz="1600" b="1">
              <a:solidFill>
                <a:srgbClr val="486113"/>
              </a:solidFill>
              <a:latin typeface="Arial Black" pitchFamily="34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476953" y="1279107"/>
          <a:ext cx="7915480" cy="784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9500053" y="1629416"/>
          <a:ext cx="1431059" cy="193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7350" y="2797175"/>
            <a:ext cx="3032125" cy="30464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>
              <a:buClr>
                <a:srgbClr val="000000"/>
              </a:buClr>
              <a:buFont typeface="Arial" charset="0"/>
              <a:buNone/>
              <a:defRPr sz="1600" b="1">
                <a:solidFill>
                  <a:srgbClr val="486113"/>
                </a:solidFill>
                <a:latin typeface="Arial Black" pitchFamily="34" charset="0"/>
              </a:defRPr>
            </a:lvl1pPr>
          </a:lstStyle>
          <a:p>
            <a:pPr algn="ctr"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ДОДАТКОВО ПРИДБАНО ОБЛАДНАННЯ:</a:t>
            </a:r>
          </a:p>
          <a:p>
            <a:pPr algn="ctr"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900,0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тис. грн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1938"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обласний бюджет</a:t>
            </a:r>
          </a:p>
          <a:p>
            <a:pPr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300,0 тис. грн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1938"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місцевий бюджет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2100,0 тис. грн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кошти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ГО «ФМР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смт Новодонецьке»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UBLIC (D)\ДФРР\Фотоотчеты\ЗОШ 17\ЗОШ 17 01.07.2018\Shidna-storona-foto-2.jpg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b="39726"/>
          <a:stretch/>
        </p:blipFill>
        <p:spPr bwMode="auto">
          <a:xfrm>
            <a:off x="6114383" y="2603500"/>
            <a:ext cx="5966727" cy="31877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D:\PUBLIC (D)\ДФРР\Фотоотчеты\ЗОШ 7\ЗОШ 7 01.10.2018\DSC_0406.JPG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t="10455" b="23616"/>
          <a:stretch/>
        </p:blipFill>
        <p:spPr bwMode="auto">
          <a:xfrm>
            <a:off x="177800" y="2603500"/>
            <a:ext cx="5760994" cy="31877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538163" y="688975"/>
            <a:ext cx="57626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900" name="TextBox 5"/>
          <p:cNvSpPr txBox="1">
            <a:spLocks noChangeArrowheads="1"/>
          </p:cNvSpPr>
          <p:nvPr/>
        </p:nvSpPr>
        <p:spPr bwMode="auto">
          <a:xfrm>
            <a:off x="758825" y="249238"/>
            <a:ext cx="432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486113"/>
                </a:solidFill>
                <a:latin typeface="Arial Black" pitchFamily="34" charset="0"/>
              </a:rPr>
              <a:t>ІНВЕСТИЦІЙНА ДІЯЛЬНІСТЬ</a:t>
            </a:r>
            <a:endParaRPr lang="ru-RU" sz="2000">
              <a:solidFill>
                <a:srgbClr val="486113"/>
              </a:solidFill>
              <a:latin typeface="Arial Black" pitchFamily="34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2945719" y="2679989"/>
          <a:ext cx="1450237" cy="417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278646" y="1280158"/>
          <a:ext cx="11671474" cy="64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6114383" y="2679989"/>
          <a:ext cx="1450237" cy="417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80904" name="TextBox 9"/>
          <p:cNvSpPr txBox="1">
            <a:spLocks noChangeArrowheads="1"/>
          </p:cNvSpPr>
          <p:nvPr/>
        </p:nvSpPr>
        <p:spPr bwMode="auto">
          <a:xfrm>
            <a:off x="727075" y="728663"/>
            <a:ext cx="8439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600" b="1">
                <a:solidFill>
                  <a:srgbClr val="486113"/>
                </a:solidFill>
                <a:latin typeface="Arial Black" pitchFamily="34" charset="0"/>
              </a:rPr>
              <a:t>за рахунок коштів Державного фонду регіонального розвитку, тис. грн</a:t>
            </a:r>
            <a:endParaRPr lang="ru-RU" sz="1600" b="1">
              <a:solidFill>
                <a:srgbClr val="486113"/>
              </a:solidFill>
              <a:latin typeface="Arial Black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92394623"/>
              </p:ext>
            </p:extLst>
          </p:nvPr>
        </p:nvGraphicFramePr>
        <p:xfrm>
          <a:off x="4361231" y="2679989"/>
          <a:ext cx="1450237" cy="417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14567999"/>
              </p:ext>
            </p:extLst>
          </p:nvPr>
        </p:nvGraphicFramePr>
        <p:xfrm>
          <a:off x="7647509" y="2679989"/>
          <a:ext cx="1450237" cy="417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12" name="Скругленный прямоугольник 4"/>
          <p:cNvSpPr/>
          <p:nvPr/>
        </p:nvSpPr>
        <p:spPr>
          <a:xfrm>
            <a:off x="2530475" y="2116138"/>
            <a:ext cx="2235200" cy="557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3820" tIns="83820" rIns="83820" bIns="83820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Державний фонд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5738813" y="2122488"/>
            <a:ext cx="2235200" cy="557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3820" tIns="83820" rIns="83820" bIns="83820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Державний фонд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7285038" y="2108200"/>
            <a:ext cx="2235200" cy="5572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3820" tIns="83820" rIns="83820" bIns="83820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Місцевий бюджет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4065588" y="2116138"/>
            <a:ext cx="2235200" cy="557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3820" tIns="83820" rIns="83820" bIns="83820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Місцевий бюджет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frr.minregion.gov.ua/foto/projt_photty/2019/01/2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008913" y="2832101"/>
            <a:ext cx="6056084" cy="36463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2" name="Схема 11"/>
          <p:cNvGraphicFramePr/>
          <p:nvPr/>
        </p:nvGraphicFramePr>
        <p:xfrm>
          <a:off x="7088264" y="2711762"/>
          <a:ext cx="1450237" cy="195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http://dfrr.minregion.gov.ua/foto/projt_photty/2019/01/2_1011.jpg"/>
          <p:cNvPicPr>
            <a:picLocks noChangeAspect="1" noChangeArrowheads="1"/>
          </p:cNvPicPr>
          <p:nvPr/>
        </p:nvPicPr>
        <p:blipFill rotWithShape="1">
          <a:blip r:embed="rId9">
            <a:extLst/>
          </a:blip>
          <a:srcRect t="5833"/>
          <a:stretch/>
        </p:blipFill>
        <p:spPr bwMode="auto">
          <a:xfrm>
            <a:off x="240316" y="2832100"/>
            <a:ext cx="5768597" cy="36463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538163" y="688975"/>
            <a:ext cx="57626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949" name="TextBox 5"/>
          <p:cNvSpPr txBox="1">
            <a:spLocks noChangeArrowheads="1"/>
          </p:cNvSpPr>
          <p:nvPr/>
        </p:nvSpPr>
        <p:spPr bwMode="auto">
          <a:xfrm>
            <a:off x="758825" y="249238"/>
            <a:ext cx="432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486113"/>
                </a:solidFill>
                <a:latin typeface="Arial Black" pitchFamily="34" charset="0"/>
              </a:rPr>
              <a:t>ІНВЕСТИЦІЙНА ДІЯЛЬНІСТЬ</a:t>
            </a:r>
            <a:endParaRPr lang="ru-RU" sz="2000">
              <a:solidFill>
                <a:srgbClr val="486113"/>
              </a:solidFill>
              <a:latin typeface="Arial Black" pitchFamily="34" charset="0"/>
            </a:endParaRPr>
          </a:p>
        </p:txBody>
      </p:sp>
      <p:sp>
        <p:nvSpPr>
          <p:cNvPr id="82950" name="TextBox 6"/>
          <p:cNvSpPr txBox="1">
            <a:spLocks noChangeArrowheads="1"/>
          </p:cNvSpPr>
          <p:nvPr/>
        </p:nvSpPr>
        <p:spPr bwMode="auto">
          <a:xfrm>
            <a:off x="727075" y="728663"/>
            <a:ext cx="8439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600" b="1">
                <a:solidFill>
                  <a:srgbClr val="486113"/>
                </a:solidFill>
                <a:latin typeface="Arial Black" pitchFamily="34" charset="0"/>
              </a:rPr>
              <a:t>за рахунок коштів Державного фонду регіонального розвитку, тис. грн</a:t>
            </a:r>
            <a:endParaRPr lang="ru-RU" sz="1600" b="1">
              <a:solidFill>
                <a:srgbClr val="486113"/>
              </a:solidFill>
              <a:latin typeface="Arial Black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915089124"/>
              </p:ext>
            </p:extLst>
          </p:nvPr>
        </p:nvGraphicFramePr>
        <p:xfrm>
          <a:off x="240316" y="1285139"/>
          <a:ext cx="11671474" cy="780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3636113" y="2709661"/>
          <a:ext cx="1450237" cy="187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8538501" y="2711762"/>
          <a:ext cx="1450237" cy="79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13" name="Скругленный прямоугольник 4"/>
          <p:cNvSpPr/>
          <p:nvPr/>
        </p:nvSpPr>
        <p:spPr>
          <a:xfrm>
            <a:off x="3243263" y="2168525"/>
            <a:ext cx="2235200" cy="5572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3820" tIns="83820" rIns="83820" bIns="83820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Державний фонд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6688138" y="2168525"/>
            <a:ext cx="2235200" cy="5572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3820" tIns="83820" rIns="83820" bIns="83820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Державний фонд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8205788" y="2152650"/>
            <a:ext cx="2235200" cy="5572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3820" tIns="83820" rIns="83820" bIns="83820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Місцевий бюджет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538163" y="688975"/>
            <a:ext cx="57626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994" name="TextBox 5"/>
          <p:cNvSpPr txBox="1">
            <a:spLocks noChangeArrowheads="1"/>
          </p:cNvSpPr>
          <p:nvPr/>
        </p:nvSpPr>
        <p:spPr bwMode="auto">
          <a:xfrm>
            <a:off x="758825" y="249238"/>
            <a:ext cx="432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486113"/>
                </a:solidFill>
                <a:latin typeface="Arial Black" pitchFamily="34" charset="0"/>
              </a:rPr>
              <a:t>ІНВЕСТИЦІЙНА ДІЯЛЬНІСТЬ</a:t>
            </a:r>
            <a:endParaRPr lang="ru-RU" sz="2000">
              <a:solidFill>
                <a:srgbClr val="486113"/>
              </a:solidFill>
              <a:latin typeface="Arial Black" pitchFamily="34" charset="0"/>
            </a:endParaRPr>
          </a:p>
        </p:txBody>
      </p:sp>
      <p:sp>
        <p:nvSpPr>
          <p:cNvPr id="84995" name="Прямоугольник 2"/>
          <p:cNvSpPr>
            <a:spLocks noChangeArrowheads="1"/>
          </p:cNvSpPr>
          <p:nvPr/>
        </p:nvSpPr>
        <p:spPr bwMode="auto">
          <a:xfrm>
            <a:off x="3049588" y="1066800"/>
            <a:ext cx="5741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>
                <a:solidFill>
                  <a:srgbClr val="486113"/>
                </a:solidFill>
              </a:rPr>
              <a:t>ПРИДБАННЯ МІСЬКОГО АВТОБУСУ </a:t>
            </a:r>
            <a:r>
              <a:rPr lang="en-US" sz="1800" b="1">
                <a:solidFill>
                  <a:srgbClr val="486113"/>
                </a:solidFill>
              </a:rPr>
              <a:t>ATAMAN</a:t>
            </a:r>
            <a:endParaRPr lang="uk-UA" sz="1800" b="1">
              <a:solidFill>
                <a:srgbClr val="486113"/>
              </a:solidFill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486113"/>
                </a:solidFill>
              </a:rPr>
              <a:t>вартість – 2160,0 тис. грн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486113"/>
                </a:solidFill>
              </a:rPr>
              <a:t>Місцевий бюджет – 360 тис. грн</a:t>
            </a:r>
            <a:endParaRPr lang="ru-RU" sz="1800" b="1">
              <a:solidFill>
                <a:srgbClr val="486113"/>
              </a:solidFill>
            </a:endParaRPr>
          </a:p>
        </p:txBody>
      </p:sp>
      <p:sp>
        <p:nvSpPr>
          <p:cNvPr id="84996" name="Прямоугольник 3"/>
          <p:cNvSpPr>
            <a:spLocks noChangeArrowheads="1"/>
          </p:cNvSpPr>
          <p:nvPr/>
        </p:nvSpPr>
        <p:spPr bwMode="auto">
          <a:xfrm>
            <a:off x="7856538" y="3167063"/>
            <a:ext cx="3319462" cy="2170112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486113"/>
                </a:solidFill>
              </a:rPr>
              <a:t>Для організації міських перевезень (з урахування потреб осіб з обмеженими фізичними можливостями)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endParaRPr lang="uk-UA" sz="1800" b="1">
              <a:solidFill>
                <a:srgbClr val="486113"/>
              </a:solidFill>
            </a:endParaRPr>
          </a:p>
        </p:txBody>
      </p:sp>
      <p:pic>
        <p:nvPicPr>
          <p:cNvPr id="11266" name="Picture 2" descr="ÐÐ°ÑÑÐ¸Ð½ÐºÐ¸ Ð¿Ð¾ Ð·Ð°Ð¿ÑÐ¾ÑÑ ATAMAN Ð092Ð6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42838" y="1937017"/>
            <a:ext cx="6873320" cy="45793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4998" name="TextBox 8"/>
          <p:cNvSpPr txBox="1">
            <a:spLocks noChangeArrowheads="1"/>
          </p:cNvSpPr>
          <p:nvPr/>
        </p:nvSpPr>
        <p:spPr bwMode="auto">
          <a:xfrm>
            <a:off x="727075" y="728663"/>
            <a:ext cx="7602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600" b="1">
                <a:solidFill>
                  <a:srgbClr val="486113"/>
                </a:solidFill>
                <a:latin typeface="Arial Black" pitchFamily="34" charset="0"/>
              </a:rPr>
              <a:t>за кошти субвенції з державного бюджету місцевим бюджетам</a:t>
            </a:r>
            <a:endParaRPr lang="ru-RU" sz="1600" b="1">
              <a:solidFill>
                <a:srgbClr val="486113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538163" y="688975"/>
            <a:ext cx="57626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042" name="TextBox 5"/>
          <p:cNvSpPr txBox="1">
            <a:spLocks noChangeArrowheads="1"/>
          </p:cNvSpPr>
          <p:nvPr/>
        </p:nvSpPr>
        <p:spPr bwMode="auto">
          <a:xfrm>
            <a:off x="758825" y="249238"/>
            <a:ext cx="432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486113"/>
                </a:solidFill>
                <a:latin typeface="Arial Black" pitchFamily="34" charset="0"/>
              </a:rPr>
              <a:t>ІНВЕСТИЦІЙНА ДІЯЛЬНІСТЬ</a:t>
            </a:r>
            <a:endParaRPr lang="ru-RU" sz="2000">
              <a:solidFill>
                <a:srgbClr val="486113"/>
              </a:solidFill>
              <a:latin typeface="Arial Black" pitchFamily="34" charset="0"/>
            </a:endParaRPr>
          </a:p>
        </p:txBody>
      </p:sp>
      <p:sp>
        <p:nvSpPr>
          <p:cNvPr id="87043" name="TextBox 1"/>
          <p:cNvSpPr txBox="1">
            <a:spLocks noChangeArrowheads="1"/>
          </p:cNvSpPr>
          <p:nvPr/>
        </p:nvSpPr>
        <p:spPr bwMode="auto">
          <a:xfrm>
            <a:off x="2820988" y="1044575"/>
            <a:ext cx="712311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uk-UA" sz="2000" b="1">
                <a:solidFill>
                  <a:srgbClr val="2A5010"/>
                </a:solidFill>
              </a:rPr>
              <a:t>ВІДКРИТТЯ </a:t>
            </a:r>
            <a:r>
              <a:rPr lang="ru-RU" sz="2000" b="1">
                <a:solidFill>
                  <a:srgbClr val="2A5010"/>
                </a:solidFill>
              </a:rPr>
              <a:t>НВК №4 – ОПОРНОЇ ШКОЛИ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2A5010"/>
                </a:solidFill>
              </a:rPr>
              <a:t>загальна вартість капітального ремонту – 51662,209 тис. грн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2A5010"/>
                </a:solidFill>
              </a:rPr>
              <a:t>в т.ч., у 2018 році - </a:t>
            </a:r>
            <a:r>
              <a:rPr lang="en-US" sz="1800" b="1">
                <a:solidFill>
                  <a:srgbClr val="2A5010"/>
                </a:solidFill>
              </a:rPr>
              <a:t>39770,283 </a:t>
            </a:r>
            <a:r>
              <a:rPr lang="uk-UA" sz="1800" b="1">
                <a:solidFill>
                  <a:srgbClr val="2A5010"/>
                </a:solidFill>
              </a:rPr>
              <a:t>тис. грн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2A5010"/>
                </a:solidFill>
              </a:rPr>
              <a:t>Місцевий бюджет - 878,673 тис. грн</a:t>
            </a:r>
            <a:endParaRPr lang="ru-RU" sz="1800" b="1">
              <a:solidFill>
                <a:srgbClr val="2A5010"/>
              </a:solidFill>
            </a:endParaRPr>
          </a:p>
        </p:txBody>
      </p:sp>
      <p:pic>
        <p:nvPicPr>
          <p:cNvPr id="1027" name="Picture 3" descr="C:\Users\HP\Desktop\Звіт голове\Відділ освіти звіт\НВК № 4 опорна школа\НВК 4 1 вересня 2018 р (8)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300788" y="2536161"/>
            <a:ext cx="5561821" cy="37078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9" descr="C:\Users\AnaAlex\Desktop\НОП Добропілля\НВК № 4 Опорна школа\Термомодернізація НВК № 4 Добропілля\40655666_465846407157647_8314200384541294592_n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38619" y="2430211"/>
            <a:ext cx="5353509" cy="38138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7046" name="TextBox 8"/>
          <p:cNvSpPr txBox="1">
            <a:spLocks noChangeArrowheads="1"/>
          </p:cNvSpPr>
          <p:nvPr/>
        </p:nvSpPr>
        <p:spPr bwMode="auto">
          <a:xfrm>
            <a:off x="727075" y="728663"/>
            <a:ext cx="3621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600" b="1">
                <a:solidFill>
                  <a:srgbClr val="486113"/>
                </a:solidFill>
                <a:latin typeface="Arial Black" pitchFamily="34" charset="0"/>
              </a:rPr>
              <a:t>за кошти обласного бюджету</a:t>
            </a:r>
            <a:endParaRPr lang="ru-RU" sz="1600" b="1">
              <a:solidFill>
                <a:srgbClr val="486113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538163" y="688975"/>
            <a:ext cx="57626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090" name="TextBox 5"/>
          <p:cNvSpPr txBox="1">
            <a:spLocks noChangeArrowheads="1"/>
          </p:cNvSpPr>
          <p:nvPr/>
        </p:nvSpPr>
        <p:spPr bwMode="auto">
          <a:xfrm>
            <a:off x="758825" y="249238"/>
            <a:ext cx="432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486113"/>
                </a:solidFill>
                <a:latin typeface="Arial Black" pitchFamily="34" charset="0"/>
              </a:rPr>
              <a:t>ІНВЕСТИЦІЙНА ДІЯЛЬНІСТЬ</a:t>
            </a:r>
            <a:endParaRPr lang="ru-RU" sz="2000">
              <a:solidFill>
                <a:srgbClr val="486113"/>
              </a:solidFill>
              <a:latin typeface="Arial Black" pitchFamily="34" charset="0"/>
            </a:endParaRPr>
          </a:p>
        </p:txBody>
      </p:sp>
      <p:pic>
        <p:nvPicPr>
          <p:cNvPr id="5123" name="Picture 3" descr="C:\Users\HP\Desktop\Звіт голове\Інформація голові (служба дітей\Фото квартир\отримання квартири Авдощенко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578208" y="1273196"/>
            <a:ext cx="7189556" cy="516338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9092" name="TextBox 8"/>
          <p:cNvSpPr txBox="1">
            <a:spLocks noChangeArrowheads="1"/>
          </p:cNvSpPr>
          <p:nvPr/>
        </p:nvSpPr>
        <p:spPr bwMode="auto">
          <a:xfrm>
            <a:off x="447675" y="2249488"/>
            <a:ext cx="41941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uk-UA" sz="2000" b="1">
                <a:solidFill>
                  <a:srgbClr val="486113"/>
                </a:solidFill>
                <a:latin typeface="Arial Black" pitchFamily="34" charset="0"/>
              </a:rPr>
              <a:t>Придбання 7 квартир 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uk-UA" sz="2000" b="1">
                <a:solidFill>
                  <a:srgbClr val="486113"/>
                </a:solidFill>
                <a:latin typeface="Arial Black" pitchFamily="34" charset="0"/>
              </a:rPr>
              <a:t>для дітей-сиріт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uk-UA" sz="2000" b="1">
                <a:solidFill>
                  <a:srgbClr val="486113"/>
                </a:solidFill>
                <a:latin typeface="Arial Black" pitchFamily="34" charset="0"/>
              </a:rPr>
              <a:t>загальною вартістю 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uk-UA" sz="2000" b="1">
                <a:solidFill>
                  <a:srgbClr val="486113"/>
                </a:solidFill>
                <a:latin typeface="Arial Black" pitchFamily="34" charset="0"/>
              </a:rPr>
              <a:t>1073,0 тис. грн.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endParaRPr lang="uk-UA" sz="2000" b="1">
              <a:solidFill>
                <a:srgbClr val="486113"/>
              </a:solidFill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486113"/>
                </a:solidFill>
              </a:rPr>
              <a:t>(обласний бюджет – 530,0 тис. грн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486113"/>
                </a:solidFill>
              </a:rPr>
              <a:t> місцевий бюджет – 543,0 тис. грн)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uk-UA" sz="1800" b="1">
              <a:solidFill>
                <a:srgbClr val="486113"/>
              </a:solidFill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486113"/>
                </a:solidFill>
              </a:rPr>
              <a:t> </a:t>
            </a:r>
            <a:endParaRPr lang="ru-RU" sz="1800" b="1">
              <a:solidFill>
                <a:srgbClr val="486113"/>
              </a:solidFill>
            </a:endParaRPr>
          </a:p>
        </p:txBody>
      </p:sp>
      <p:sp>
        <p:nvSpPr>
          <p:cNvPr id="89093" name="TextBox 6"/>
          <p:cNvSpPr txBox="1">
            <a:spLocks noChangeArrowheads="1"/>
          </p:cNvSpPr>
          <p:nvPr/>
        </p:nvSpPr>
        <p:spPr bwMode="auto">
          <a:xfrm>
            <a:off x="727075" y="728663"/>
            <a:ext cx="3621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600" b="1">
                <a:solidFill>
                  <a:srgbClr val="486113"/>
                </a:solidFill>
                <a:latin typeface="Arial Black" pitchFamily="34" charset="0"/>
              </a:rPr>
              <a:t>за кошти обласного бюджету</a:t>
            </a:r>
            <a:endParaRPr lang="ru-RU" sz="1600" b="1">
              <a:solidFill>
                <a:srgbClr val="486113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538163" y="688975"/>
            <a:ext cx="57626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138" name="TextBox 5"/>
          <p:cNvSpPr txBox="1">
            <a:spLocks noChangeArrowheads="1"/>
          </p:cNvSpPr>
          <p:nvPr/>
        </p:nvSpPr>
        <p:spPr bwMode="auto">
          <a:xfrm>
            <a:off x="758825" y="249238"/>
            <a:ext cx="432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486113"/>
                </a:solidFill>
                <a:latin typeface="Arial Black" pitchFamily="34" charset="0"/>
              </a:rPr>
              <a:t>ІНВЕСТИЦІЙНА ДІЯЛЬНІСТЬ</a:t>
            </a:r>
            <a:endParaRPr lang="ru-RU" sz="2000">
              <a:solidFill>
                <a:srgbClr val="486113"/>
              </a:solidFill>
              <a:latin typeface="Arial Black" pitchFamily="34" charset="0"/>
            </a:endParaRPr>
          </a:p>
        </p:txBody>
      </p:sp>
      <p:sp>
        <p:nvSpPr>
          <p:cNvPr id="91139" name="TextBox 1"/>
          <p:cNvSpPr txBox="1">
            <a:spLocks noChangeArrowheads="1"/>
          </p:cNvSpPr>
          <p:nvPr/>
        </p:nvSpPr>
        <p:spPr bwMode="auto">
          <a:xfrm>
            <a:off x="2079625" y="1323975"/>
            <a:ext cx="7764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2000" b="1">
                <a:solidFill>
                  <a:srgbClr val="2A5010"/>
                </a:solidFill>
              </a:rPr>
              <a:t>СТВОРЕНІ </a:t>
            </a:r>
            <a:r>
              <a:rPr lang="ru-RU" sz="2000" b="1">
                <a:solidFill>
                  <a:srgbClr val="2A5010"/>
                </a:solidFill>
              </a:rPr>
              <a:t>МОЛОДІЖНІ ЦЕНТРИ</a:t>
            </a:r>
            <a:r>
              <a:rPr lang="ru-RU" sz="2000">
                <a:solidFill>
                  <a:srgbClr val="2A5010"/>
                </a:solidFill>
              </a:rPr>
              <a:t/>
            </a:r>
            <a:br>
              <a:rPr lang="ru-RU" sz="2000">
                <a:solidFill>
                  <a:srgbClr val="2A5010"/>
                </a:solidFill>
              </a:rPr>
            </a:br>
            <a:r>
              <a:rPr lang="uk-UA" sz="2000">
                <a:solidFill>
                  <a:srgbClr val="486113"/>
                </a:solidFill>
              </a:rPr>
              <a:t>в рамках реалізації проекту «Гідна країна для гідних людей» </a:t>
            </a:r>
            <a:endParaRPr lang="ru-RU" sz="2000">
              <a:solidFill>
                <a:srgbClr val="486113"/>
              </a:solidFill>
            </a:endParaRPr>
          </a:p>
        </p:txBody>
      </p:sp>
      <p:pic>
        <p:nvPicPr>
          <p:cNvPr id="2051" name="Picture 3" descr="C:\Users\HP\Desktop\Звіт голове\Баранец\молодіжна політика\альтаир\40007789_1849167748465169_7062835278867595264_n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195593" y="2220686"/>
            <a:ext cx="6592090" cy="43878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1141" name="TextBox 2"/>
          <p:cNvSpPr txBox="1">
            <a:spLocks noChangeArrowheads="1"/>
          </p:cNvSpPr>
          <p:nvPr/>
        </p:nvSpPr>
        <p:spPr bwMode="auto">
          <a:xfrm>
            <a:off x="538163" y="2714625"/>
            <a:ext cx="4319587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486113"/>
                </a:solidFill>
                <a:latin typeface="Arial Black" pitchFamily="34" charset="0"/>
              </a:rPr>
              <a:t>«АЛЬТАІР»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486113"/>
                </a:solidFill>
              </a:rPr>
              <a:t>смт Новодонецьке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486113"/>
                </a:solidFill>
              </a:rPr>
              <a:t>обласний бюджет – 350,0 тис. грн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486113"/>
                </a:solidFill>
              </a:rPr>
              <a:t>місцевий бюджет – 350,0 тис. грн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uk-UA" sz="1800" b="1">
              <a:solidFill>
                <a:srgbClr val="486113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uk-UA" sz="1800" b="1">
              <a:solidFill>
                <a:srgbClr val="486113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486113"/>
                </a:solidFill>
                <a:latin typeface="Arial Black" pitchFamily="34" charset="0"/>
              </a:rPr>
              <a:t>«ГРОМАДА БЕЗ ОБМЕЖЕНЬ»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486113"/>
                </a:solidFill>
              </a:rPr>
              <a:t>м. Білицьке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486113"/>
                </a:solidFill>
              </a:rPr>
              <a:t>обласний бюджет -139,6 тис. грн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486113"/>
                </a:solidFill>
              </a:rPr>
              <a:t>місцевий бюджет – 190,0 тис. грн</a:t>
            </a:r>
            <a:endParaRPr lang="ru-RU" sz="1800" b="1">
              <a:solidFill>
                <a:srgbClr val="486113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 b="1">
                <a:solidFill>
                  <a:srgbClr val="486113"/>
                </a:solidFill>
              </a:rPr>
              <a:t> </a:t>
            </a:r>
            <a:endParaRPr lang="ru-RU" sz="1800" b="1">
              <a:solidFill>
                <a:srgbClr val="486113"/>
              </a:solidFill>
            </a:endParaRPr>
          </a:p>
        </p:txBody>
      </p:sp>
      <p:sp>
        <p:nvSpPr>
          <p:cNvPr id="91142" name="TextBox 7"/>
          <p:cNvSpPr txBox="1">
            <a:spLocks noChangeArrowheads="1"/>
          </p:cNvSpPr>
          <p:nvPr/>
        </p:nvSpPr>
        <p:spPr bwMode="auto">
          <a:xfrm>
            <a:off x="727075" y="728663"/>
            <a:ext cx="3621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600" b="1">
                <a:solidFill>
                  <a:srgbClr val="486113"/>
                </a:solidFill>
                <a:latin typeface="Arial Black" pitchFamily="34" charset="0"/>
              </a:rPr>
              <a:t>за кошти обласного бюджету</a:t>
            </a:r>
            <a:endParaRPr lang="ru-RU" sz="1600" b="1">
              <a:solidFill>
                <a:srgbClr val="486113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77" name="Object 3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99451202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6" name="Лист" r:id="rId4" imgW="9305998" imgH="5714906" progId="Excel.Sheet.8">
                  <p:embed/>
                </p:oleObj>
              </mc:Choice>
              <mc:Fallback>
                <p:oleObj name="Лист" r:id="rId4" imgW="9305998" imgH="5714906" progId="Excel.Sheet.8">
                  <p:embed/>
                  <p:pic>
                    <p:nvPicPr>
                      <p:cNvPr id="0" name="Picture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78" name="Picture 5" descr="1541596209_1557ac2cb4a945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43541" y="1456459"/>
            <a:ext cx="2852305" cy="285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2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377800"/>
              </p:ext>
            </p:extLst>
          </p:nvPr>
        </p:nvGraphicFramePr>
        <p:xfrm>
          <a:off x="1077912" y="0"/>
          <a:ext cx="9340705" cy="7661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0" name="Лист" r:id="rId4" imgW="6467374" imgH="8601016" progId="Excel.Sheet.8">
                  <p:embed/>
                </p:oleObj>
              </mc:Choice>
              <mc:Fallback>
                <p:oleObj name="Лист" r:id="rId4" imgW="6467374" imgH="8601016" progId="Excel.Sheet.8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2" y="0"/>
                        <a:ext cx="9340705" cy="7661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22" name="Text Box 3"/>
          <p:cNvSpPr txBox="1">
            <a:spLocks noChangeArrowheads="1"/>
          </p:cNvSpPr>
          <p:nvPr/>
        </p:nvSpPr>
        <p:spPr bwMode="auto">
          <a:xfrm>
            <a:off x="8341879" y="1328738"/>
            <a:ext cx="1384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тис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грн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69" name="Object 3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84350745"/>
              </p:ext>
            </p:extLst>
          </p:nvPr>
        </p:nvGraphicFramePr>
        <p:xfrm>
          <a:off x="0" y="0"/>
          <a:ext cx="106791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8" name="Лист" r:id="rId4" imgW="9305998" imgH="5714906" progId="Excel.Sheet.8">
                  <p:embed/>
                </p:oleObj>
              </mc:Choice>
              <mc:Fallback>
                <p:oleObj name="Лист" r:id="rId4" imgW="9305998" imgH="5714906" progId="Excel.Sheet.8">
                  <p:embed/>
                  <p:pic>
                    <p:nvPicPr>
                      <p:cNvPr id="0" name="Picture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79113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70" name="Picture 4" descr="1pic02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4375" y="1757363"/>
            <a:ext cx="312578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3" name="Заголовок 1"/>
          <p:cNvSpPr txBox="1">
            <a:spLocks noGrp="1"/>
          </p:cNvSpPr>
          <p:nvPr>
            <p:ph type="ctrTitle" idx="4294967295"/>
          </p:nvPr>
        </p:nvSpPr>
        <p:spPr>
          <a:xfrm>
            <a:off x="463550" y="174625"/>
            <a:ext cx="11336338" cy="439738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uk-UA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Структура видатків загального фонду за 2018 рік по бюджету власне міста Добропілля</a:t>
            </a:r>
            <a:endParaRPr lang="en-US" sz="2000" b="1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1023938" y="377825"/>
          <a:ext cx="12061825" cy="56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Диаграмма" r:id="rId4" imgW="10296525" imgH="5686425" progId="Excel.Chart.8">
                  <p:embed/>
                </p:oleObj>
              </mc:Choice>
              <mc:Fallback>
                <p:oleObj name="Диаграмма" r:id="rId4" imgW="10296525" imgH="5686425" progId="Excel.Char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77825"/>
                        <a:ext cx="12061825" cy="568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45" name="Group 117"/>
          <p:cNvGraphicFramePr>
            <a:graphicFrameLocks noGrp="1"/>
          </p:cNvGraphicFramePr>
          <p:nvPr/>
        </p:nvGraphicFramePr>
        <p:xfrm>
          <a:off x="261938" y="5335588"/>
          <a:ext cx="11653837" cy="1188720"/>
        </p:xfrm>
        <a:graphic>
          <a:graphicData uri="http://schemas.openxmlformats.org/drawingml/2006/table">
            <a:tbl>
              <a:tblPr/>
              <a:tblGrid>
                <a:gridCol w="1260475"/>
                <a:gridCol w="1642155"/>
                <a:gridCol w="1580470"/>
                <a:gridCol w="1670730"/>
                <a:gridCol w="1538515"/>
                <a:gridCol w="1277257"/>
                <a:gridCol w="1157060"/>
                <a:gridCol w="1527175"/>
              </a:tblGrid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тис.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грн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Держ. управління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Освіта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Охорона здоров'я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Соц. Захист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Культура та мистецтво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Фізична 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Інші видатки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Всього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30298,1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169710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79995,2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119238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10445,5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5878,9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90293,9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9681" name="Text Box 115"/>
          <p:cNvSpPr txBox="1">
            <a:spLocks noChangeArrowheads="1"/>
          </p:cNvSpPr>
          <p:nvPr/>
        </p:nvSpPr>
        <p:spPr bwMode="auto">
          <a:xfrm>
            <a:off x="1770063" y="731838"/>
            <a:ext cx="2836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rgbClr val="000099"/>
                </a:solidFill>
                <a:latin typeface="Times New Roman" pitchFamily="18" charset="0"/>
              </a:rPr>
              <a:t>Видатки всього 505859,5 тис.грн.</a:t>
            </a:r>
            <a:endParaRPr lang="ru-RU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7994288"/>
              </p:ext>
            </p:extLst>
          </p:nvPr>
        </p:nvGraphicFramePr>
        <p:xfrm>
          <a:off x="0" y="50800"/>
          <a:ext cx="12192000" cy="672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10042093" y="958995"/>
            <a:ext cx="125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0099"/>
                </a:solidFill>
              </a:rPr>
              <a:t>тис. грн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Oval 2"/>
          <p:cNvSpPr>
            <a:spLocks noChangeArrowheads="1"/>
          </p:cNvSpPr>
          <p:nvPr/>
        </p:nvSpPr>
        <p:spPr bwMode="auto">
          <a:xfrm>
            <a:off x="373063" y="3325813"/>
            <a:ext cx="2693987" cy="2727325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Oval 3"/>
          <p:cNvSpPr>
            <a:spLocks noChangeArrowheads="1"/>
          </p:cNvSpPr>
          <p:nvPr/>
        </p:nvSpPr>
        <p:spPr bwMode="auto">
          <a:xfrm>
            <a:off x="5327650" y="1008063"/>
            <a:ext cx="3551238" cy="34925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AutoShape 4"/>
          <p:cNvSpPr>
            <a:spLocks noChangeArrowheads="1"/>
          </p:cNvSpPr>
          <p:nvPr/>
        </p:nvSpPr>
        <p:spPr bwMode="auto">
          <a:xfrm rot="-1478231">
            <a:off x="3024188" y="3284538"/>
            <a:ext cx="2303462" cy="1008062"/>
          </a:xfrm>
          <a:prstGeom prst="rightArrow">
            <a:avLst>
              <a:gd name="adj1" fmla="val 50000"/>
              <a:gd name="adj2" fmla="val 571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1390650" y="260350"/>
            <a:ext cx="998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chemeClr val="accent2"/>
                </a:solidFill>
                <a:latin typeface="Times New Roman" pitchFamily="18" charset="0"/>
              </a:rPr>
              <a:t>Видатки загального фонду</a:t>
            </a:r>
            <a:endParaRPr 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8299450" y="822325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 err="1">
                <a:solidFill>
                  <a:schemeClr val="accent2"/>
                </a:solidFill>
              </a:rPr>
              <a:t>тис.грн</a:t>
            </a:r>
            <a:r>
              <a:rPr lang="uk-UA" sz="2000" b="1" dirty="0">
                <a:solidFill>
                  <a:schemeClr val="accent2"/>
                </a:solidFill>
              </a:rPr>
              <a:t>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66566" name="Text Box 7"/>
          <p:cNvSpPr txBox="1">
            <a:spLocks noChangeArrowheads="1"/>
          </p:cNvSpPr>
          <p:nvPr/>
        </p:nvSpPr>
        <p:spPr bwMode="auto">
          <a:xfrm>
            <a:off x="623888" y="4508500"/>
            <a:ext cx="2017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6567" name="Text Box 8"/>
          <p:cNvSpPr txBox="1">
            <a:spLocks noChangeArrowheads="1"/>
          </p:cNvSpPr>
          <p:nvPr/>
        </p:nvSpPr>
        <p:spPr bwMode="auto">
          <a:xfrm>
            <a:off x="814388" y="4508500"/>
            <a:ext cx="1535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6568" name="Text Box 9"/>
          <p:cNvSpPr txBox="1">
            <a:spLocks noChangeArrowheads="1"/>
          </p:cNvSpPr>
          <p:nvPr/>
        </p:nvSpPr>
        <p:spPr bwMode="auto">
          <a:xfrm>
            <a:off x="655638" y="4335463"/>
            <a:ext cx="2154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>
                <a:solidFill>
                  <a:srgbClr val="FFCC00"/>
                </a:solidFill>
                <a:latin typeface="Times New Roman" pitchFamily="18" charset="0"/>
              </a:rPr>
              <a:t>3921,1</a:t>
            </a:r>
            <a:endParaRPr lang="ru-RU" sz="3200" b="1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6569" name="Text Box 10"/>
          <p:cNvSpPr txBox="1">
            <a:spLocks noChangeArrowheads="1"/>
          </p:cNvSpPr>
          <p:nvPr/>
        </p:nvSpPr>
        <p:spPr bwMode="auto">
          <a:xfrm>
            <a:off x="5594350" y="2349500"/>
            <a:ext cx="3079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CC00"/>
                </a:solidFill>
                <a:latin typeface="Times New Roman" pitchFamily="18" charset="0"/>
              </a:rPr>
              <a:t>5878,9</a:t>
            </a:r>
            <a:endParaRPr lang="ru-RU" sz="3200" b="1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66570" name="Text Box 11"/>
          <p:cNvSpPr txBox="1">
            <a:spLocks noChangeArrowheads="1"/>
          </p:cNvSpPr>
          <p:nvPr/>
        </p:nvSpPr>
        <p:spPr bwMode="auto">
          <a:xfrm>
            <a:off x="431800" y="908050"/>
            <a:ext cx="5376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chemeClr val="accent2"/>
                </a:solidFill>
                <a:latin typeface="Times New Roman" pitchFamily="18" charset="0"/>
              </a:rPr>
              <a:t>Фізкультура і спорт</a:t>
            </a:r>
            <a:endParaRPr 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6657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6275" y="4452938"/>
            <a:ext cx="285273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2" name="Text Box 13"/>
          <p:cNvSpPr txBox="1">
            <a:spLocks noChangeArrowheads="1"/>
          </p:cNvSpPr>
          <p:nvPr/>
        </p:nvSpPr>
        <p:spPr bwMode="auto">
          <a:xfrm>
            <a:off x="2927350" y="5013325"/>
            <a:ext cx="1824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chemeClr val="accent2"/>
                </a:solidFill>
                <a:latin typeface="Times New Roman" pitchFamily="18" charset="0"/>
              </a:rPr>
              <a:t>2017 рік</a:t>
            </a:r>
            <a:endParaRPr 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6573" name="Text Box 14"/>
          <p:cNvSpPr txBox="1">
            <a:spLocks noChangeArrowheads="1"/>
          </p:cNvSpPr>
          <p:nvPr/>
        </p:nvSpPr>
        <p:spPr bwMode="auto">
          <a:xfrm>
            <a:off x="8686800" y="2508250"/>
            <a:ext cx="201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chemeClr val="accent2"/>
                </a:solidFill>
                <a:latin typeface="Times New Roman" pitchFamily="18" charset="0"/>
              </a:rPr>
              <a:t>2018 рік</a:t>
            </a:r>
            <a:endParaRPr 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7" name="Object 33"/>
          <p:cNvGraphicFramePr>
            <a:graphicFrameLocks noChangeAspect="1"/>
          </p:cNvGraphicFramePr>
          <p:nvPr/>
        </p:nvGraphicFramePr>
        <p:xfrm>
          <a:off x="0" y="0"/>
          <a:ext cx="114046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6" name="Лист" r:id="rId4" imgW="11791950" imgH="7172325" progId="Excel.Sheet.8">
                  <p:embed/>
                </p:oleObj>
              </mc:Choice>
              <mc:Fallback>
                <p:oleObj name="Лист" r:id="rId4" imgW="11791950" imgH="7172325" progId="Excel.Sheet.8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046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618" name="Picture 7" descr="uchitel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37625" y="4737100"/>
            <a:ext cx="28765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19" name="Text Box 4"/>
          <p:cNvSpPr txBox="1">
            <a:spLocks noChangeArrowheads="1"/>
          </p:cNvSpPr>
          <p:nvPr/>
        </p:nvSpPr>
        <p:spPr bwMode="auto">
          <a:xfrm>
            <a:off x="1785938" y="3937000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71763</a:t>
            </a:r>
            <a:r>
              <a:rPr lang="uk-UA" sz="2400">
                <a:solidFill>
                  <a:schemeClr val="bg1"/>
                </a:solidFill>
              </a:rPr>
              <a:t>,</a:t>
            </a:r>
            <a:r>
              <a:rPr lang="en-US" sz="2400">
                <a:solidFill>
                  <a:schemeClr val="bg1"/>
                </a:solidFill>
              </a:rPr>
              <a:t>3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67620" name="Text Box 5"/>
          <p:cNvSpPr txBox="1">
            <a:spLocks noChangeArrowheads="1"/>
          </p:cNvSpPr>
          <p:nvPr/>
        </p:nvSpPr>
        <p:spPr bwMode="auto">
          <a:xfrm>
            <a:off x="2036763" y="5030788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79419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67621" name="Text Box 6"/>
          <p:cNvSpPr txBox="1">
            <a:spLocks noChangeArrowheads="1"/>
          </p:cNvSpPr>
          <p:nvPr/>
        </p:nvSpPr>
        <p:spPr bwMode="auto">
          <a:xfrm>
            <a:off x="8188325" y="3471863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9</a:t>
            </a:r>
            <a:r>
              <a:rPr lang="uk-UA" sz="2400">
                <a:solidFill>
                  <a:schemeClr val="bg1"/>
                </a:solidFill>
              </a:rPr>
              <a:t>6010,3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67622" name="Text Box 7"/>
          <p:cNvSpPr txBox="1">
            <a:spLocks noChangeArrowheads="1"/>
          </p:cNvSpPr>
          <p:nvPr/>
        </p:nvSpPr>
        <p:spPr bwMode="auto">
          <a:xfrm>
            <a:off x="7848600" y="2335213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73699,7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67623" name="Text Box 8"/>
          <p:cNvSpPr txBox="1">
            <a:spLocks noChangeArrowheads="1"/>
          </p:cNvSpPr>
          <p:nvPr/>
        </p:nvSpPr>
        <p:spPr bwMode="auto">
          <a:xfrm>
            <a:off x="10223500" y="981075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tx1"/>
                </a:solidFill>
                <a:latin typeface="Times New Roman" pitchFamily="18" charset="0"/>
              </a:rPr>
              <a:t>тис.грн</a:t>
            </a:r>
          </a:p>
        </p:txBody>
      </p:sp>
      <p:sp>
        <p:nvSpPr>
          <p:cNvPr id="67624" name="Text Box 9"/>
          <p:cNvSpPr txBox="1">
            <a:spLocks noChangeArrowheads="1"/>
          </p:cNvSpPr>
          <p:nvPr/>
        </p:nvSpPr>
        <p:spPr bwMode="auto">
          <a:xfrm rot="-736227">
            <a:off x="1671638" y="2233613"/>
            <a:ext cx="4364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tx1"/>
                </a:solidFill>
              </a:rPr>
              <a:t>Освітня субвенція з держбюджету</a:t>
            </a:r>
          </a:p>
        </p:txBody>
      </p:sp>
      <p:sp>
        <p:nvSpPr>
          <p:cNvPr id="67625" name="Text Box 10"/>
          <p:cNvSpPr txBox="1">
            <a:spLocks noChangeArrowheads="1"/>
          </p:cNvSpPr>
          <p:nvPr/>
        </p:nvSpPr>
        <p:spPr bwMode="auto">
          <a:xfrm rot="-1079108">
            <a:off x="4800600" y="5907088"/>
            <a:ext cx="2897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tx1"/>
                </a:solidFill>
              </a:rPr>
              <a:t>Власні кошти бюджету</a:t>
            </a:r>
          </a:p>
        </p:txBody>
      </p:sp>
      <p:sp>
        <p:nvSpPr>
          <p:cNvPr id="67626" name="AutoShape 11"/>
          <p:cNvSpPr>
            <a:spLocks noChangeArrowheads="1"/>
          </p:cNvSpPr>
          <p:nvPr/>
        </p:nvSpPr>
        <p:spPr bwMode="auto">
          <a:xfrm rot="-706311">
            <a:off x="2257425" y="2293938"/>
            <a:ext cx="4608513" cy="1008062"/>
          </a:xfrm>
          <a:prstGeom prst="rightArrow">
            <a:avLst>
              <a:gd name="adj1" fmla="val 51519"/>
              <a:gd name="adj2" fmla="val 878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27" name="AutoShape 12"/>
          <p:cNvSpPr>
            <a:spLocks noChangeArrowheads="1"/>
          </p:cNvSpPr>
          <p:nvPr/>
        </p:nvSpPr>
        <p:spPr bwMode="auto">
          <a:xfrm rot="-1142456">
            <a:off x="3657600" y="5016500"/>
            <a:ext cx="4800600" cy="1008063"/>
          </a:xfrm>
          <a:prstGeom prst="rightArrow">
            <a:avLst>
              <a:gd name="adj1" fmla="val 53074"/>
              <a:gd name="adj2" fmla="val 7396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28" name="Text Box 13"/>
          <p:cNvSpPr txBox="1">
            <a:spLocks noChangeArrowheads="1"/>
          </p:cNvSpPr>
          <p:nvPr/>
        </p:nvSpPr>
        <p:spPr bwMode="auto">
          <a:xfrm rot="-1115547">
            <a:off x="4886325" y="5259388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</a:rPr>
              <a:t>+ 1</a:t>
            </a:r>
            <a:r>
              <a:rPr lang="uk-UA" sz="2400" b="1">
                <a:solidFill>
                  <a:schemeClr val="tx1"/>
                </a:solidFill>
              </a:rPr>
              <a:t>6591,3</a:t>
            </a:r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67629" name="Text Box 14"/>
          <p:cNvSpPr txBox="1">
            <a:spLocks noChangeArrowheads="1"/>
          </p:cNvSpPr>
          <p:nvPr/>
        </p:nvSpPr>
        <p:spPr bwMode="auto">
          <a:xfrm rot="-588172">
            <a:off x="3498850" y="25400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</a:rPr>
              <a:t>+ </a:t>
            </a:r>
            <a:r>
              <a:rPr lang="uk-UA" sz="2400" b="1">
                <a:solidFill>
                  <a:schemeClr val="tx1"/>
                </a:solidFill>
              </a:rPr>
              <a:t>1936,4</a:t>
            </a:r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67630" name="Text Box 15"/>
          <p:cNvSpPr txBox="1">
            <a:spLocks noChangeArrowheads="1"/>
          </p:cNvSpPr>
          <p:nvPr/>
        </p:nvSpPr>
        <p:spPr bwMode="auto">
          <a:xfrm>
            <a:off x="1390650" y="260350"/>
            <a:ext cx="9983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>
                <a:solidFill>
                  <a:schemeClr val="accent2"/>
                </a:solidFill>
                <a:latin typeface="Times New Roman" pitchFamily="18" charset="0"/>
              </a:rPr>
              <a:t>Виконання видатків “Освіта”</a:t>
            </a:r>
            <a:endParaRPr lang="ru-RU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7631" name="Text Box 16"/>
          <p:cNvSpPr txBox="1">
            <a:spLocks noChangeArrowheads="1"/>
          </p:cNvSpPr>
          <p:nvPr/>
        </p:nvSpPr>
        <p:spPr bwMode="auto">
          <a:xfrm>
            <a:off x="1301750" y="1404938"/>
            <a:ext cx="27114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tx1"/>
                </a:solidFill>
              </a:rPr>
              <a:t>2017 рік – 151182,3</a:t>
            </a: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67632" name="Text Box 17"/>
          <p:cNvSpPr txBox="1">
            <a:spLocks noChangeArrowheads="1"/>
          </p:cNvSpPr>
          <p:nvPr/>
        </p:nvSpPr>
        <p:spPr bwMode="auto">
          <a:xfrm>
            <a:off x="7004050" y="1328738"/>
            <a:ext cx="27114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tx1"/>
                </a:solidFill>
              </a:rPr>
              <a:t>2018 рік - 169710</a:t>
            </a:r>
            <a:endParaRPr lang="ru-RU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9" name="Заголовок 1"/>
          <p:cNvSpPr txBox="1">
            <a:spLocks noGrp="1"/>
          </p:cNvSpPr>
          <p:nvPr>
            <p:ph type="title"/>
          </p:nvPr>
        </p:nvSpPr>
        <p:spPr>
          <a:xfrm>
            <a:off x="1512888" y="0"/>
            <a:ext cx="8596312" cy="515938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Виконання видатків «Охорона здоров</a:t>
            </a:r>
            <a:r>
              <a:rPr lang="en-US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’</a:t>
            </a:r>
            <a:r>
              <a:rPr lang="ru-RU" sz="2800" smtClean="0">
                <a:solidFill>
                  <a:srgbClr val="000099"/>
                </a:solidFill>
                <a:latin typeface="Arial" charset="0"/>
                <a:cs typeface="Arial" charset="0"/>
              </a:rPr>
              <a:t>я»</a:t>
            </a:r>
            <a:endParaRPr lang="uk-UA" sz="280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3738" name="Object 10"/>
          <p:cNvGraphicFramePr>
            <a:graphicFrameLocks/>
          </p:cNvGraphicFramePr>
          <p:nvPr/>
        </p:nvGraphicFramePr>
        <p:xfrm>
          <a:off x="1190625" y="546100"/>
          <a:ext cx="9086850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7" r:id="rId3" imgW="9089924" imgH="6358679" progId="Excel.Chart.8">
                  <p:embed/>
                </p:oleObj>
              </mc:Choice>
              <mc:Fallback>
                <p:oleObj r:id="rId3" imgW="9089924" imgH="6358679" progId="Excel.Chart.8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546100"/>
                        <a:ext cx="9086850" cy="636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0" name="TextBox 17"/>
          <p:cNvSpPr txBox="1">
            <a:spLocks noChangeArrowheads="1"/>
          </p:cNvSpPr>
          <p:nvPr/>
        </p:nvSpPr>
        <p:spPr bwMode="auto">
          <a:xfrm>
            <a:off x="9875838" y="404813"/>
            <a:ext cx="125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0099"/>
                </a:solidFill>
              </a:rPr>
              <a:t>тис. грн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548</Words>
  <Application>Microsoft Office PowerPoint</Application>
  <PresentationFormat>Произвольный</PresentationFormat>
  <Paragraphs>184</Paragraphs>
  <Slides>19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Facet</vt:lpstr>
      <vt:lpstr>Лист</vt:lpstr>
      <vt:lpstr>Диаграмма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видатків загального фонду за 2018 рік по бюджету власне міста Добропілля</vt:lpstr>
      <vt:lpstr>Презентация PowerPoint</vt:lpstr>
      <vt:lpstr>Презентация PowerPoint</vt:lpstr>
      <vt:lpstr>Презентация PowerPoint</vt:lpstr>
      <vt:lpstr>Виконання видатків «Охорона здоров’я»</vt:lpstr>
      <vt:lpstr>Мережа установ, що фінансуються з бюджету м. Добропілля</vt:lpstr>
      <vt:lpstr>Структура видатків зведеного бюджету міста Добропілля за 2018 рік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 Терехина</dc:creator>
  <cp:lastModifiedBy>fin_upr@i.ua</cp:lastModifiedBy>
  <cp:revision>162</cp:revision>
  <dcterms:modified xsi:type="dcterms:W3CDTF">2019-03-06T11:53:25Z</dcterms:modified>
</cp:coreProperties>
</file>